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 id="2147483679" r:id="rId2"/>
  </p:sldMasterIdLst>
  <p:notesMasterIdLst>
    <p:notesMasterId r:id="rId28"/>
  </p:notesMasterIdLst>
  <p:sldIdLst>
    <p:sldId id="256" r:id="rId3"/>
    <p:sldId id="257" r:id="rId4"/>
    <p:sldId id="258" r:id="rId5"/>
    <p:sldId id="288" r:id="rId6"/>
    <p:sldId id="268" r:id="rId7"/>
    <p:sldId id="269" r:id="rId8"/>
    <p:sldId id="270" r:id="rId9"/>
    <p:sldId id="265" r:id="rId10"/>
    <p:sldId id="287" r:id="rId11"/>
    <p:sldId id="272" r:id="rId12"/>
    <p:sldId id="273" r:id="rId13"/>
    <p:sldId id="274" r:id="rId14"/>
    <p:sldId id="276" r:id="rId15"/>
    <p:sldId id="266" r:id="rId16"/>
    <p:sldId id="289" r:id="rId17"/>
    <p:sldId id="277" r:id="rId18"/>
    <p:sldId id="278" r:id="rId19"/>
    <p:sldId id="280" r:id="rId20"/>
    <p:sldId id="281" r:id="rId21"/>
    <p:sldId id="282" r:id="rId22"/>
    <p:sldId id="267" r:id="rId23"/>
    <p:sldId id="283" r:id="rId24"/>
    <p:sldId id="284" r:id="rId25"/>
    <p:sldId id="286" r:id="rId26"/>
    <p:sldId id="261" r:id="rId27"/>
  </p:sldIdLst>
  <p:sldSz cx="12192000" cy="6858000"/>
  <p:notesSz cx="6858000" cy="9144000"/>
  <p:embeddedFontLst>
    <p:embeddedFont>
      <p:font typeface="汉仪菱心体简" panose="02010600030101010101" charset="-122"/>
      <p:regular r:id="rId29"/>
    </p:embeddedFont>
    <p:embeddedFont>
      <p:font typeface="Calibri" panose="020F0502020204030204" pitchFamily="34" charset="0"/>
      <p:regular r:id="rId30"/>
      <p:bold r:id="rId31"/>
      <p:italic r:id="rId32"/>
      <p:boldItalic r:id="rId33"/>
    </p:embeddedFont>
    <p:embeddedFont>
      <p:font typeface="等线" panose="02010600030101010101" pitchFamily="2" charset="-122"/>
      <p:regular r:id="rId34"/>
      <p:bold r:id="rId35"/>
    </p:embeddedFont>
    <p:embeddedFont>
      <p:font typeface="Segoe UI" panose="020B0502040204020203" pitchFamily="34" charset="0"/>
      <p:regular r:id="rId36"/>
      <p:bold r:id="rId37"/>
      <p:italic r:id="rId38"/>
      <p:boldItalic r:id="rId39"/>
    </p:embeddedFont>
    <p:embeddedFont>
      <p:font typeface="微软雅黑" panose="020B0503020204020204" pitchFamily="34" charset="-122"/>
      <p:regular r:id="rId40"/>
      <p:bold r:id="rId41"/>
    </p:embeddedFont>
    <p:embeddedFont>
      <p:font typeface="Segoe UI Black" panose="020B0A02040204020203" pitchFamily="34" charset="0"/>
      <p:bold r:id="rId42"/>
      <p:boldItalic r:id="rId43"/>
    </p:embeddedFont>
    <p:embeddedFont>
      <p:font typeface="Agency FB" panose="020B0503020202020204" pitchFamily="34" charset="0"/>
      <p:regular r:id="rId44"/>
      <p:bold r:id="rId45"/>
    </p:embeddedFont>
    <p:embeddedFont>
      <p:font typeface="Helvetica" panose="020B0604020202020204" pitchFamily="34" charset="0"/>
      <p:regular r:id="rId46"/>
      <p:bold r:id="rId47"/>
      <p:italic r:id="rId48"/>
      <p:boldItalic r:id="rId49"/>
    </p:embeddedFont>
  </p:embeddedFontLst>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9" userDrawn="1">
          <p15:clr>
            <a:srgbClr val="A4A3A4"/>
          </p15:clr>
        </p15:guide>
        <p15:guide id="2" orient="horz" pos="4190" userDrawn="1">
          <p15:clr>
            <a:srgbClr val="A4A3A4"/>
          </p15:clr>
        </p15:guide>
        <p15:guide id="3" pos="230" userDrawn="1">
          <p15:clr>
            <a:srgbClr val="A4A3A4"/>
          </p15:clr>
        </p15:guide>
        <p15:guide id="4" pos="7449" userDrawn="1">
          <p15:clr>
            <a:srgbClr val="A4A3A4"/>
          </p15:clr>
        </p15:guide>
        <p15:guide id="5" orient="horz" pos="561" userDrawn="1">
          <p15:clr>
            <a:srgbClr val="A4A3A4"/>
          </p15:clr>
        </p15:guide>
        <p15:guide id="6" orient="horz" pos="691" userDrawn="1">
          <p15:clr>
            <a:srgbClr val="A4A3A4"/>
          </p15:clr>
        </p15:guide>
        <p15:guide id="7" orient="horz" pos="4017" userDrawn="1">
          <p15:clr>
            <a:srgbClr val="A4A3A4"/>
          </p15:clr>
        </p15:guide>
        <p15:guide id="8" orient="horz" pos="38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44BE9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90" autoAdjust="0"/>
    <p:restoredTop sz="94618" autoAdjust="0"/>
  </p:normalViewPr>
  <p:slideViewPr>
    <p:cSldViewPr snapToGrid="0" showGuides="1">
      <p:cViewPr varScale="1">
        <p:scale>
          <a:sx n="114" d="100"/>
          <a:sy n="114" d="100"/>
        </p:scale>
        <p:origin x="672" y="114"/>
      </p:cViewPr>
      <p:guideLst>
        <p:guide orient="horz" pos="119"/>
        <p:guide orient="horz" pos="4190"/>
        <p:guide pos="230"/>
        <p:guide pos="7449"/>
        <p:guide orient="horz" pos="561"/>
        <p:guide orient="horz" pos="691"/>
        <p:guide orient="horz" pos="4017"/>
        <p:guide orient="horz" pos="3888"/>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tags" Target="tags/tag1.xml"/><Relationship Id="rId55"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1.fntdata"/><Relationship Id="rId41" Type="http://schemas.openxmlformats.org/officeDocument/2006/relationships/font" Target="fonts/font13.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s>
</file>

<file path=ppt/media/image1.jpeg>
</file>

<file path=ppt/media/image10.jpg>
</file>

<file path=ppt/media/image2.png>
</file>

<file path=ppt/media/image3.png>
</file>

<file path=ppt/media/image4.png>
</file>

<file path=ppt/media/image5.png>
</file>

<file path=ppt/media/image6.jpg>
</file>

<file path=ppt/media/image7.pn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1743F9-9B08-422F-9ECE-BE7148BC7DDC}" type="datetimeFigureOut">
              <a:rPr lang="zh-CN" altLang="en-US" smtClean="0"/>
              <a:t>2017/10/26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4C0232-94FA-4EBE-BB9B-79FBE486032D}" type="slidenum">
              <a:rPr lang="zh-CN" altLang="en-US" smtClean="0"/>
              <a:t>‹#›</a:t>
            </a:fld>
            <a:endParaRPr lang="zh-CN" altLang="en-US"/>
          </a:p>
        </p:txBody>
      </p:sp>
    </p:spTree>
    <p:extLst>
      <p:ext uri="{BB962C8B-B14F-4D97-AF65-F5344CB8AC3E}">
        <p14:creationId xmlns:p14="http://schemas.microsoft.com/office/powerpoint/2010/main" val="2299738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本</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模板部分元素使用了幻灯片母版制作。如果需要修改，点击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视图</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幻灯片母版</a:t>
            </a:r>
            <a:r>
              <a:rPr lang="en-US" altLang="zh-CN" sz="1200" b="0" i="0" kern="1200" dirty="0">
                <a:solidFill>
                  <a:schemeClr val="tx1"/>
                </a:solidFill>
                <a:effectLst/>
                <a:latin typeface="+mn-lt"/>
                <a:ea typeface="+mn-ea"/>
                <a:cs typeface="+mn-cs"/>
              </a:rPr>
              <a:t>-</a:t>
            </a:r>
            <a:r>
              <a:rPr lang="zh-CN" altLang="en-US" sz="1200" b="0" i="0" kern="1200">
                <a:solidFill>
                  <a:schemeClr val="tx1"/>
                </a:solidFill>
                <a:effectLst/>
                <a:latin typeface="+mn-lt"/>
                <a:ea typeface="+mn-ea"/>
                <a:cs typeface="+mn-cs"/>
              </a:rPr>
              <a:t>修改 完成后关闭编辑母版即可。</a:t>
            </a:r>
            <a:endParaRPr lang="zh-CN" altLang="en-US"/>
          </a:p>
        </p:txBody>
      </p:sp>
      <p:sp>
        <p:nvSpPr>
          <p:cNvPr id="4" name="灯片编号占位符 3"/>
          <p:cNvSpPr>
            <a:spLocks noGrp="1"/>
          </p:cNvSpPr>
          <p:nvPr>
            <p:ph type="sldNum" sz="quarter" idx="10"/>
          </p:nvPr>
        </p:nvSpPr>
        <p:spPr/>
        <p:txBody>
          <a:bodyPr/>
          <a:lstStyle/>
          <a:p>
            <a:fld id="{D34C0232-94FA-4EBE-BB9B-79FBE486032D}" type="slidenum">
              <a:rPr lang="zh-CN" altLang="en-US" smtClean="0"/>
              <a:t>1</a:t>
            </a:fld>
            <a:endParaRPr lang="zh-CN" altLang="en-US"/>
          </a:p>
        </p:txBody>
      </p:sp>
    </p:spTree>
    <p:extLst>
      <p:ext uri="{BB962C8B-B14F-4D97-AF65-F5344CB8AC3E}">
        <p14:creationId xmlns:p14="http://schemas.microsoft.com/office/powerpoint/2010/main" val="3132243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尾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682837"/>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7185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538267"/>
      </p:ext>
    </p:extLst>
  </p:cSld>
  <p:clrMapOvr>
    <a:masterClrMapping/>
  </p:clrMapOvr>
  <mc:AlternateContent xmlns:mc="http://schemas.openxmlformats.org/markup-compatibility/2006" xmlns:p14="http://schemas.microsoft.com/office/powerpoint/2010/main">
    <mc:Choice Requires="p14">
      <p:transition spd="slow" p14:dur="1600" advClick="0" advTm="5000">
        <p14:prism dir="u" isInverted="1"/>
      </p:transition>
    </mc:Choice>
    <mc:Fallback xmlns="">
      <p:transition spd="slow"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过度页1">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84283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prestige"/>
      </p:transition>
    </mc:Choice>
    <mc:Fallback xmlns="">
      <p:transition spd="slow"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6259489"/>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5049200"/>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8313125"/>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固定模板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1207317"/>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母板空白（中文）">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2492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母板空白（英文）">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61751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88723"/>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67" r:id="rId3"/>
    <p:sldLayoutId id="2147483672" r:id="rId4"/>
    <p:sldLayoutId id="2147483678" r:id="rId5"/>
  </p:sldLayoutIdLst>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5" name="图片 4" descr="图片包含 电子产品, 室内, 监视器, 墙壁&#10;&#10;已生成高可信度的说明">
            <a:extLst>
              <a:ext uri="{FF2B5EF4-FFF2-40B4-BE49-F238E27FC236}">
                <a16:creationId xmlns:a16="http://schemas.microsoft.com/office/drawing/2014/main" id="{058C009F-A9A9-4FB8-95A8-3C767DA26223}"/>
              </a:ext>
            </a:extLst>
          </p:cNvPr>
          <p:cNvPicPr>
            <a:picLocks noChangeAspect="1"/>
          </p:cNvPicPr>
          <p:nvPr userDrawn="1"/>
        </p:nvPicPr>
        <p:blipFill rotWithShape="1">
          <a:blip r:embed="rId7"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sp>
        <p:nvSpPr>
          <p:cNvPr id="11" name="矩形 10">
            <a:extLst>
              <a:ext uri="{FF2B5EF4-FFF2-40B4-BE49-F238E27FC236}">
                <a16:creationId xmlns:a16="http://schemas.microsoft.com/office/drawing/2014/main" id="{117DD16C-B53A-44B1-9288-038C6BAD0E44}"/>
              </a:ext>
            </a:extLst>
          </p:cNvPr>
          <p:cNvSpPr/>
          <p:nvPr userDrawn="1"/>
        </p:nvSpPr>
        <p:spPr>
          <a:xfrm>
            <a:off x="875874" y="613132"/>
            <a:ext cx="9138138" cy="369332"/>
          </a:xfrm>
          <a:prstGeom prst="rect">
            <a:avLst/>
          </a:prstGeom>
        </p:spPr>
        <p:txBody>
          <a:bodyPr wrap="square">
            <a:spAutoFit/>
          </a:bodyPr>
          <a:lstStyle/>
          <a:p>
            <a:r>
              <a:rPr lang="en-US" altLang="zh-CN" dirty="0">
                <a:solidFill>
                  <a:schemeClr val="accent1"/>
                </a:solidFill>
                <a:latin typeface="+mj-lt"/>
                <a:ea typeface="微软雅黑" panose="020B0503020204020204" pitchFamily="34" charset="-122"/>
                <a:cs typeface="Arial" panose="020B0604020202020204" pitchFamily="34" charset="0"/>
              </a:rPr>
              <a:t>Please replace text, click add relevant headline</a:t>
            </a:r>
            <a:endParaRPr lang="zh-CN" altLang="en-US" dirty="0">
              <a:solidFill>
                <a:schemeClr val="accent1"/>
              </a:solidFill>
              <a:latin typeface="+mj-lt"/>
              <a:ea typeface="微软雅黑" panose="020B0503020204020204" pitchFamily="34" charset="-122"/>
              <a:cs typeface="Arial" panose="020B0604020202020204" pitchFamily="34" charset="0"/>
            </a:endParaRPr>
          </a:p>
        </p:txBody>
      </p:sp>
      <p:sp>
        <p:nvSpPr>
          <p:cNvPr id="13" name="文本框 12">
            <a:extLst>
              <a:ext uri="{FF2B5EF4-FFF2-40B4-BE49-F238E27FC236}">
                <a16:creationId xmlns:a16="http://schemas.microsoft.com/office/drawing/2014/main" id="{37B46E6E-0951-4358-B524-35928ED321C1}"/>
              </a:ext>
            </a:extLst>
          </p:cNvPr>
          <p:cNvSpPr txBox="1"/>
          <p:nvPr userDrawn="1"/>
        </p:nvSpPr>
        <p:spPr>
          <a:xfrm>
            <a:off x="875874" y="188883"/>
            <a:ext cx="7716583" cy="497957"/>
          </a:xfrm>
          <a:prstGeom prst="rect">
            <a:avLst/>
          </a:prstGeom>
          <a:noFill/>
        </p:spPr>
        <p:txBody>
          <a:bodyPr wrap="square" rtlCol="0" anchor="ctr">
            <a:spAutoFit/>
          </a:bodyPr>
          <a:lstStyle/>
          <a:p>
            <a:pPr>
              <a:lnSpc>
                <a:spcPct val="120000"/>
              </a:lnSpc>
            </a:pPr>
            <a:r>
              <a:rPr lang="zh-CN" altLang="en-US" sz="2400" spc="300" dirty="0">
                <a:solidFill>
                  <a:schemeClr val="accent1"/>
                </a:solidFill>
                <a:latin typeface="+mj-ea"/>
                <a:ea typeface="+mj-ea"/>
              </a:rPr>
              <a:t>在此处输入标题文字内容</a:t>
            </a:r>
            <a:endParaRPr lang="en-US" altLang="zh-CN" sz="2400" spc="300" dirty="0">
              <a:solidFill>
                <a:schemeClr val="accent1"/>
              </a:solidFill>
              <a:latin typeface="+mj-ea"/>
              <a:ea typeface="+mj-ea"/>
            </a:endParaRPr>
          </a:p>
        </p:txBody>
      </p:sp>
      <p:sp>
        <p:nvSpPr>
          <p:cNvPr id="17" name="箭头: 虚尾 16">
            <a:extLst>
              <a:ext uri="{FF2B5EF4-FFF2-40B4-BE49-F238E27FC236}">
                <a16:creationId xmlns:a16="http://schemas.microsoft.com/office/drawing/2014/main" id="{9F2B0A0D-1193-4283-95D3-81AFEC62E62C}"/>
              </a:ext>
            </a:extLst>
          </p:cNvPr>
          <p:cNvSpPr/>
          <p:nvPr userDrawn="1"/>
        </p:nvSpPr>
        <p:spPr>
          <a:xfrm>
            <a:off x="232229" y="292199"/>
            <a:ext cx="643645" cy="641866"/>
          </a:xfrm>
          <a:prstGeom prst="strip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endParaRPr>
          </a:p>
        </p:txBody>
      </p:sp>
    </p:spTree>
    <p:extLst>
      <p:ext uri="{BB962C8B-B14F-4D97-AF65-F5344CB8AC3E}">
        <p14:creationId xmlns:p14="http://schemas.microsoft.com/office/powerpoint/2010/main" val="4026156727"/>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Lst>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strVal val="4/3*#ppt_w"/>
                                          </p:val>
                                        </p:tav>
                                        <p:tav tm="100000">
                                          <p:val>
                                            <p:strVal val="#ppt_w"/>
                                          </p:val>
                                        </p:tav>
                                      </p:tavLst>
                                    </p:anim>
                                    <p:anim calcmode="lin" valueType="num">
                                      <p:cBhvr>
                                        <p:cTn id="8" dur="500" fill="hold"/>
                                        <p:tgtEl>
                                          <p:spTgt spid="5"/>
                                        </p:tgtEl>
                                        <p:attrNameLst>
                                          <p:attrName>ppt_h</p:attrName>
                                        </p:attrNameLst>
                                      </p:cBhvr>
                                      <p:tavLst>
                                        <p:tav tm="0">
                                          <p:val>
                                            <p:strVal val="4/3*#ppt_h"/>
                                          </p:val>
                                        </p:tav>
                                        <p:tav tm="100000">
                                          <p:val>
                                            <p:strVal val="#ppt_h"/>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p:cTn id="11" dur="500" fill="hold"/>
                                        <p:tgtEl>
                                          <p:spTgt spid="17"/>
                                        </p:tgtEl>
                                        <p:attrNameLst>
                                          <p:attrName>ppt_w</p:attrName>
                                        </p:attrNameLst>
                                      </p:cBhvr>
                                      <p:tavLst>
                                        <p:tav tm="0">
                                          <p:val>
                                            <p:fltVal val="0"/>
                                          </p:val>
                                        </p:tav>
                                        <p:tav tm="100000">
                                          <p:val>
                                            <p:strVal val="#ppt_w"/>
                                          </p:val>
                                        </p:tav>
                                      </p:tavLst>
                                    </p:anim>
                                    <p:anim calcmode="lin" valueType="num">
                                      <p:cBhvr>
                                        <p:cTn id="12" dur="500" fill="hold"/>
                                        <p:tgtEl>
                                          <p:spTgt spid="17"/>
                                        </p:tgtEl>
                                        <p:attrNameLst>
                                          <p:attrName>ppt_h</p:attrName>
                                        </p:attrNameLst>
                                      </p:cBhvr>
                                      <p:tavLst>
                                        <p:tav tm="0">
                                          <p:val>
                                            <p:fltVal val="0"/>
                                          </p:val>
                                        </p:tav>
                                        <p:tav tm="100000">
                                          <p:val>
                                            <p:strVal val="#ppt_h"/>
                                          </p:val>
                                        </p:tav>
                                      </p:tavLst>
                                    </p:anim>
                                    <p:animEffect transition="in" filter="fade">
                                      <p:cBhvr>
                                        <p:cTn id="13" dur="500"/>
                                        <p:tgtEl>
                                          <p:spTgt spid="17"/>
                                        </p:tgtEl>
                                      </p:cBhvr>
                                    </p:animEffect>
                                  </p:childTnLst>
                                </p:cTn>
                              </p:par>
                              <p:par>
                                <p:cTn id="14" presetID="53" presetClass="entr" presetSubtype="16" fill="hold" grpId="0" nodeType="withEffect">
                                  <p:stCondLst>
                                    <p:cond delay="0"/>
                                  </p:stCondLst>
                                  <p:iterate type="lt">
                                    <p:tmPct val="10000"/>
                                  </p:iterate>
                                  <p:childTnLst>
                                    <p:set>
                                      <p:cBhvr>
                                        <p:cTn id="15" dur="1" fill="hold">
                                          <p:stCondLst>
                                            <p:cond delay="0"/>
                                          </p:stCondLst>
                                        </p:cTn>
                                        <p:tgtEl>
                                          <p:spTgt spid="13"/>
                                        </p:tgtEl>
                                        <p:attrNameLst>
                                          <p:attrName>style.visibility</p:attrName>
                                        </p:attrNameLst>
                                      </p:cBhvr>
                                      <p:to>
                                        <p:strVal val="visible"/>
                                      </p:to>
                                    </p:set>
                                    <p:anim calcmode="lin" valueType="num">
                                      <p:cBhvr>
                                        <p:cTn id="16" dur="500" fill="hold"/>
                                        <p:tgtEl>
                                          <p:spTgt spid="13"/>
                                        </p:tgtEl>
                                        <p:attrNameLst>
                                          <p:attrName>ppt_w</p:attrName>
                                        </p:attrNameLst>
                                      </p:cBhvr>
                                      <p:tavLst>
                                        <p:tav tm="0">
                                          <p:val>
                                            <p:fltVal val="0"/>
                                          </p:val>
                                        </p:tav>
                                        <p:tav tm="100000">
                                          <p:val>
                                            <p:strVal val="#ppt_w"/>
                                          </p:val>
                                        </p:tav>
                                      </p:tavLst>
                                    </p:anim>
                                    <p:anim calcmode="lin" valueType="num">
                                      <p:cBhvr>
                                        <p:cTn id="17" dur="500" fill="hold"/>
                                        <p:tgtEl>
                                          <p:spTgt spid="13"/>
                                        </p:tgtEl>
                                        <p:attrNameLst>
                                          <p:attrName>ppt_h</p:attrName>
                                        </p:attrNameLst>
                                      </p:cBhvr>
                                      <p:tavLst>
                                        <p:tav tm="0">
                                          <p:val>
                                            <p:fltVal val="0"/>
                                          </p:val>
                                        </p:tav>
                                        <p:tav tm="100000">
                                          <p:val>
                                            <p:strVal val="#ppt_h"/>
                                          </p:val>
                                        </p:tav>
                                      </p:tavLst>
                                    </p:anim>
                                    <p:animEffect transition="in" filter="fade">
                                      <p:cBhvr>
                                        <p:cTn id="18" dur="500"/>
                                        <p:tgtEl>
                                          <p:spTgt spid="13"/>
                                        </p:tgtEl>
                                      </p:cBhvr>
                                    </p:animEffect>
                                  </p:childTnLst>
                                </p:cTn>
                              </p:par>
                              <p:par>
                                <p:cTn id="19" presetID="22" presetClass="entr" presetSubtype="8" fill="hold" grpId="0" nodeType="withEffect">
                                  <p:stCondLst>
                                    <p:cond delay="30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7" grpId="0" animBg="1"/>
    </p:bld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6" Type="http://schemas.openxmlformats.org/officeDocument/2006/relationships/slideLayout" Target="../slideLayouts/slideLayout9.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tags" Target="../tags/tag16.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tags" Target="../tags/tag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图片包含 电子产品, 室内, 监视器, 墙壁&#10;&#10;已生成高可信度的说明">
            <a:extLst>
              <a:ext uri="{FF2B5EF4-FFF2-40B4-BE49-F238E27FC236}">
                <a16:creationId xmlns:a16="http://schemas.microsoft.com/office/drawing/2014/main" id="{6D25C3F8-5883-4B88-9B4A-3827AFFADA96}"/>
              </a:ext>
            </a:extLst>
          </p:cNvPr>
          <p:cNvPicPr>
            <a:picLocks noChangeAspect="1"/>
          </p:cNvPicPr>
          <p:nvPr/>
        </p:nvPicPr>
        <p:blipFill rotWithShape="1">
          <a:blip r:embed="rId5"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6" name="图片 5">
            <a:extLst>
              <a:ext uri="{FF2B5EF4-FFF2-40B4-BE49-F238E27FC236}">
                <a16:creationId xmlns:a16="http://schemas.microsoft.com/office/drawing/2014/main" id="{AD955E0B-8756-408F-A8F3-3D40DCBEB9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1748118"/>
            <a:ext cx="5109882" cy="5109882"/>
          </a:xfrm>
          <a:prstGeom prst="rect">
            <a:avLst/>
          </a:prstGeom>
        </p:spPr>
      </p:pic>
      <p:sp>
        <p:nvSpPr>
          <p:cNvPr id="7" name="文本框 6">
            <a:extLst>
              <a:ext uri="{FF2B5EF4-FFF2-40B4-BE49-F238E27FC236}">
                <a16:creationId xmlns:a16="http://schemas.microsoft.com/office/drawing/2014/main" id="{68DAA807-D893-4E0D-8E35-EB77B8862AA6}"/>
              </a:ext>
            </a:extLst>
          </p:cNvPr>
          <p:cNvSpPr txBox="1"/>
          <p:nvPr/>
        </p:nvSpPr>
        <p:spPr>
          <a:xfrm>
            <a:off x="5114472" y="2261543"/>
            <a:ext cx="7262865" cy="1015663"/>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60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汉仪菱心体简" panose="02010609000101010101" pitchFamily="49" charset="-122"/>
                <a:ea typeface="汉仪菱心体简" panose="02010609000101010101" pitchFamily="49" charset="-122"/>
                <a:cs typeface="+mn-cs"/>
              </a:rPr>
              <a:t>人工智能科技汇报</a:t>
            </a:r>
          </a:p>
        </p:txBody>
      </p:sp>
      <p:sp>
        <p:nvSpPr>
          <p:cNvPr id="8" name="文本框 7">
            <a:extLst>
              <a:ext uri="{FF2B5EF4-FFF2-40B4-BE49-F238E27FC236}">
                <a16:creationId xmlns:a16="http://schemas.microsoft.com/office/drawing/2014/main" id="{1F9982A1-A2D1-4EB9-9DBA-05C876D86521}"/>
              </a:ext>
            </a:extLst>
          </p:cNvPr>
          <p:cNvSpPr txBox="1"/>
          <p:nvPr/>
        </p:nvSpPr>
        <p:spPr>
          <a:xfrm>
            <a:off x="5168190" y="3279943"/>
            <a:ext cx="6657098" cy="738664"/>
          </a:xfrm>
          <a:prstGeom prst="rect">
            <a:avLst/>
          </a:prstGeom>
          <a:noFill/>
        </p:spPr>
        <p:txBody>
          <a:bodyPr wrap="square" rtlCol="0">
            <a:spAutoFit/>
          </a:bodyPr>
          <a:lstStyle/>
          <a:p>
            <a:pPr lvl="0">
              <a:lnSpc>
                <a:spcPct val="150000"/>
              </a:lnSpc>
              <a:defRPr/>
            </a:pPr>
            <a:r>
              <a:rPr lang="en-US" altLang="zh-CN" sz="1400" dirty="0">
                <a:solidFill>
                  <a:prstClr val="white">
                    <a:alpha val="89000"/>
                  </a:prstClr>
                </a:solidFill>
                <a:latin typeface="Helvetica"/>
              </a:rPr>
              <a:t>Artificial Intelligence Technology </a:t>
            </a:r>
            <a:r>
              <a:rPr lang="en-US" altLang="zh-CN" sz="1400" dirty="0" err="1">
                <a:solidFill>
                  <a:prstClr val="white">
                    <a:alpha val="89000"/>
                  </a:prstClr>
                </a:solidFill>
                <a:latin typeface="Helvetica"/>
              </a:rPr>
              <a:t>ReportArtificial</a:t>
            </a:r>
            <a:r>
              <a:rPr lang="en-US" altLang="zh-CN" sz="1400" dirty="0">
                <a:solidFill>
                  <a:prstClr val="white">
                    <a:alpha val="89000"/>
                  </a:prstClr>
                </a:solidFill>
                <a:latin typeface="Helvetica"/>
              </a:rPr>
              <a:t> Intelligence Technology </a:t>
            </a:r>
            <a:r>
              <a:rPr lang="en-US" altLang="zh-CN" sz="1400" dirty="0" err="1">
                <a:solidFill>
                  <a:prstClr val="white">
                    <a:alpha val="89000"/>
                  </a:prstClr>
                </a:solidFill>
                <a:latin typeface="Helvetica"/>
              </a:rPr>
              <a:t>ReportArtificial</a:t>
            </a:r>
            <a:r>
              <a:rPr lang="en-US" altLang="zh-CN" sz="1400" dirty="0">
                <a:solidFill>
                  <a:prstClr val="white">
                    <a:alpha val="89000"/>
                  </a:prstClr>
                </a:solidFill>
                <a:latin typeface="Helvetica"/>
              </a:rPr>
              <a:t> Intelligence Technology Report</a:t>
            </a:r>
            <a:endParaRPr kumimoji="0" lang="zh-CN" altLang="en-US" sz="1400" b="0" i="0" u="none" strike="noStrike" kern="1200" cap="none" spc="0" normalizeH="0" baseline="0" noProof="0" dirty="0">
              <a:ln>
                <a:noFill/>
              </a:ln>
              <a:solidFill>
                <a:prstClr val="white">
                  <a:alpha val="89000"/>
                </a:prstClr>
              </a:solidFill>
              <a:effectLst/>
              <a:uLnTx/>
              <a:uFillTx/>
              <a:latin typeface="Helvetica"/>
              <a:ea typeface="微软雅黑"/>
              <a:cs typeface="+mn-cs"/>
            </a:endParaRPr>
          </a:p>
        </p:txBody>
      </p:sp>
      <p:grpSp>
        <p:nvGrpSpPr>
          <p:cNvPr id="9" name="组合 8">
            <a:extLst>
              <a:ext uri="{FF2B5EF4-FFF2-40B4-BE49-F238E27FC236}">
                <a16:creationId xmlns:a16="http://schemas.microsoft.com/office/drawing/2014/main" id="{E995CAE6-D99B-48F1-9C52-A1849341AC92}"/>
              </a:ext>
            </a:extLst>
          </p:cNvPr>
          <p:cNvGrpSpPr/>
          <p:nvPr/>
        </p:nvGrpSpPr>
        <p:grpSpPr>
          <a:xfrm>
            <a:off x="5272530" y="4149509"/>
            <a:ext cx="6112646" cy="396492"/>
            <a:chOff x="8436859" y="2904803"/>
            <a:chExt cx="1609343" cy="396492"/>
          </a:xfrm>
        </p:grpSpPr>
        <p:sp>
          <p:nvSpPr>
            <p:cNvPr id="10" name="矩形 9">
              <a:extLst>
                <a:ext uri="{FF2B5EF4-FFF2-40B4-BE49-F238E27FC236}">
                  <a16:creationId xmlns:a16="http://schemas.microsoft.com/office/drawing/2014/main" id="{34863C02-10B8-446D-9C46-006B03FC2900}"/>
                </a:ext>
              </a:extLst>
            </p:cNvPr>
            <p:cNvSpPr/>
            <p:nvPr/>
          </p:nvSpPr>
          <p:spPr>
            <a:xfrm>
              <a:off x="8436859" y="2904803"/>
              <a:ext cx="1609343" cy="396492"/>
            </a:xfrm>
            <a:prstGeom prst="rect">
              <a:avLst/>
            </a:prstGeom>
            <a:solidFill>
              <a:srgbClr val="1AFFFE"/>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E94236"/>
                </a:solidFill>
                <a:effectLst/>
                <a:uLnTx/>
                <a:uFillTx/>
                <a:latin typeface="微软雅黑" panose="020B0503020204020204" pitchFamily="34" charset="-122"/>
                <a:ea typeface="微软雅黑" panose="020B0503020204020204" pitchFamily="34" charset="-122"/>
                <a:cs typeface="+mn-cs"/>
              </a:endParaRPr>
            </a:p>
          </p:txBody>
        </p:sp>
        <p:sp>
          <p:nvSpPr>
            <p:cNvPr id="11" name="文本框 10">
              <a:extLst>
                <a:ext uri="{FF2B5EF4-FFF2-40B4-BE49-F238E27FC236}">
                  <a16:creationId xmlns:a16="http://schemas.microsoft.com/office/drawing/2014/main" id="{686261CE-CE03-4000-AC29-58DF37960DC8}"/>
                </a:ext>
              </a:extLst>
            </p:cNvPr>
            <p:cNvSpPr txBox="1"/>
            <p:nvPr/>
          </p:nvSpPr>
          <p:spPr>
            <a:xfrm>
              <a:off x="8552995" y="2922000"/>
              <a:ext cx="1377695" cy="3693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汇报</a:t>
              </a:r>
              <a:r>
                <a:rPr kumimoji="0" lang="zh-CN" altLang="en-US" sz="1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人：博龙图旗舰店       </a:t>
              </a:r>
              <a:r>
                <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日期：</a:t>
              </a:r>
              <a:r>
                <a:rPr kumimoji="0" lang="en-US" altLang="zh-CN"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2019.X.X</a:t>
              </a: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pic>
        <p:nvPicPr>
          <p:cNvPr id="13" name="Ameritz - Closer - In The Style Of Kings Of Leon">
            <a:hlinkClick r:id="" action="ppaction://media"/>
            <a:extLst>
              <a:ext uri="{FF2B5EF4-FFF2-40B4-BE49-F238E27FC236}">
                <a16:creationId xmlns:a16="http://schemas.microsoft.com/office/drawing/2014/main" id="{45E128ED-BA72-42BB-8B71-A920ACB99E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23963" y="-1403350"/>
            <a:ext cx="609600" cy="609600"/>
          </a:xfrm>
          <a:prstGeom prst="rect">
            <a:avLst/>
          </a:prstGeom>
        </p:spPr>
      </p:pic>
    </p:spTree>
    <p:extLst>
      <p:ext uri="{BB962C8B-B14F-4D97-AF65-F5344CB8AC3E}">
        <p14:creationId xmlns:p14="http://schemas.microsoft.com/office/powerpoint/2010/main" val="1213030133"/>
      </p:ext>
    </p:extLst>
  </p:cSld>
  <p:clrMapOvr>
    <a:masterClrMapping/>
  </p:clrMapOvr>
  <mc:AlternateContent xmlns:mc="http://schemas.openxmlformats.org/markup-compatibility/2006" xmlns:p14="http://schemas.microsoft.com/office/powerpoint/2010/main">
    <mc:Choice Requires="p14">
      <p:transition spd="slow" p14:dur="900" advClick="0" advTm="5000">
        <p14:warp dir="in"/>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23" presetClass="entr" presetSubtype="288" fill="hold" nodeType="after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strVal val="4/3*#ppt_w"/>
                                          </p:val>
                                        </p:tav>
                                        <p:tav tm="100000">
                                          <p:val>
                                            <p:strVal val="#ppt_w"/>
                                          </p:val>
                                        </p:tav>
                                      </p:tavLst>
                                    </p:anim>
                                    <p:anim calcmode="lin" valueType="num">
                                      <p:cBhvr>
                                        <p:cTn id="11" dur="500" fill="hold"/>
                                        <p:tgtEl>
                                          <p:spTgt spid="3"/>
                                        </p:tgtEl>
                                        <p:attrNameLst>
                                          <p:attrName>ppt_h</p:attrName>
                                        </p:attrNameLst>
                                      </p:cBhvr>
                                      <p:tavLst>
                                        <p:tav tm="0">
                                          <p:val>
                                            <p:strVal val="4/3*#ppt_h"/>
                                          </p:val>
                                        </p:tav>
                                        <p:tav tm="100000">
                                          <p:val>
                                            <p:strVal val="#ppt_h"/>
                                          </p:val>
                                        </p:tav>
                                      </p:tavLst>
                                    </p:anim>
                                  </p:childTnLst>
                                </p:cTn>
                              </p:par>
                            </p:childTnLst>
                          </p:cTn>
                        </p:par>
                        <p:par>
                          <p:cTn id="12" fill="hold">
                            <p:stCondLst>
                              <p:cond delay="500"/>
                            </p:stCondLst>
                            <p:childTnLst>
                              <p:par>
                                <p:cTn id="13" presetID="53" presetClass="entr" presetSubtype="16"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par>
                          <p:cTn id="18" fill="hold">
                            <p:stCondLst>
                              <p:cond delay="10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14" presetClass="entr" presetSubtype="10"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randombar(horizontal)">
                                      <p:cBhvr>
                                        <p:cTn id="26" dur="500"/>
                                        <p:tgtEl>
                                          <p:spTgt spid="8"/>
                                        </p:tgtEl>
                                      </p:cBhvr>
                                    </p:animEffect>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p:cTn id="30" dur="500" fill="hold"/>
                                        <p:tgtEl>
                                          <p:spTgt spid="9"/>
                                        </p:tgtEl>
                                        <p:attrNameLst>
                                          <p:attrName>ppt_w</p:attrName>
                                        </p:attrNameLst>
                                      </p:cBhvr>
                                      <p:tavLst>
                                        <p:tav tm="0">
                                          <p:val>
                                            <p:fltVal val="0"/>
                                          </p:val>
                                        </p:tav>
                                        <p:tav tm="100000">
                                          <p:val>
                                            <p:strVal val="#ppt_w"/>
                                          </p:val>
                                        </p:tav>
                                      </p:tavLst>
                                    </p:anim>
                                    <p:anim calcmode="lin" valueType="num">
                                      <p:cBhvr>
                                        <p:cTn id="31" dur="500" fill="hold"/>
                                        <p:tgtEl>
                                          <p:spTgt spid="9"/>
                                        </p:tgtEl>
                                        <p:attrNameLst>
                                          <p:attrName>ppt_h</p:attrName>
                                        </p:attrNameLst>
                                      </p:cBhvr>
                                      <p:tavLst>
                                        <p:tav tm="0">
                                          <p:val>
                                            <p:fltVal val="0"/>
                                          </p:val>
                                        </p:tav>
                                        <p:tav tm="100000">
                                          <p:val>
                                            <p:strVal val="#ppt_h"/>
                                          </p:val>
                                        </p:tav>
                                      </p:tavLst>
                                    </p:anim>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3" repeatCount="indefinite" fill="hold" display="0">
                  <p:stCondLst>
                    <p:cond delay="indefinite"/>
                  </p:stCondLst>
                  <p:endCondLst>
                    <p:cond evt="onStopAudio" delay="0">
                      <p:tgtEl>
                        <p:sldTgt/>
                      </p:tgtEl>
                    </p:cond>
                  </p:endCondLst>
                </p:cTn>
                <p:tgtEl>
                  <p:spTgt spid="13"/>
                </p:tgtEl>
              </p:cMediaNode>
            </p:audio>
          </p:childTnLst>
        </p:cTn>
      </p:par>
    </p:tnLst>
    <p:bldLst>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Line 11"/>
          <p:cNvSpPr>
            <a:spLocks noChangeShapeType="1"/>
          </p:cNvSpPr>
          <p:nvPr>
            <p:custDataLst>
              <p:tags r:id="rId1"/>
            </p:custDataLst>
          </p:nvPr>
        </p:nvSpPr>
        <p:spPr bwMode="auto">
          <a:xfrm flipH="1" flipV="1">
            <a:off x="5404775" y="2684419"/>
            <a:ext cx="1473619" cy="754575"/>
          </a:xfrm>
          <a:prstGeom prst="line">
            <a:avLst/>
          </a:prstGeom>
          <a:noFill/>
          <a:ln w="12700" cap="flat">
            <a:solidFill>
              <a:schemeClr val="accent3"/>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lstStyle/>
          <a:p>
            <a:endParaRPr lang="zh-CN" altLang="en-US">
              <a:solidFill>
                <a:schemeClr val="tx1">
                  <a:lumMod val="75000"/>
                  <a:lumOff val="25000"/>
                </a:schemeClr>
              </a:solidFill>
              <a:latin typeface="+mn-ea"/>
              <a:sym typeface="Arial" panose="020B0604020202020204" pitchFamily="34" charset="0"/>
            </a:endParaRPr>
          </a:p>
        </p:txBody>
      </p:sp>
      <p:sp>
        <p:nvSpPr>
          <p:cNvPr id="3" name="PA_Line 12"/>
          <p:cNvSpPr>
            <a:spLocks noChangeShapeType="1"/>
          </p:cNvSpPr>
          <p:nvPr>
            <p:custDataLst>
              <p:tags r:id="rId2"/>
            </p:custDataLst>
          </p:nvPr>
        </p:nvSpPr>
        <p:spPr bwMode="auto">
          <a:xfrm flipH="1">
            <a:off x="5627071" y="4199939"/>
            <a:ext cx="1251323" cy="768260"/>
          </a:xfrm>
          <a:prstGeom prst="line">
            <a:avLst/>
          </a:prstGeom>
          <a:noFill/>
          <a:ln w="12700" cap="flat">
            <a:solidFill>
              <a:schemeClr val="accent3"/>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lstStyle/>
          <a:p>
            <a:endParaRPr lang="zh-CN" altLang="en-US">
              <a:solidFill>
                <a:schemeClr val="tx1">
                  <a:lumMod val="75000"/>
                  <a:lumOff val="25000"/>
                </a:schemeClr>
              </a:solidFill>
              <a:latin typeface="+mn-ea"/>
              <a:sym typeface="Arial" panose="020B0604020202020204" pitchFamily="34" charset="0"/>
            </a:endParaRPr>
          </a:p>
        </p:txBody>
      </p:sp>
      <p:sp>
        <p:nvSpPr>
          <p:cNvPr id="4" name="PA_Line 13"/>
          <p:cNvSpPr>
            <a:spLocks noChangeShapeType="1"/>
          </p:cNvSpPr>
          <p:nvPr>
            <p:custDataLst>
              <p:tags r:id="rId3"/>
            </p:custDataLst>
          </p:nvPr>
        </p:nvSpPr>
        <p:spPr bwMode="auto">
          <a:xfrm flipH="1">
            <a:off x="4899153" y="3836547"/>
            <a:ext cx="1979240" cy="0"/>
          </a:xfrm>
          <a:prstGeom prst="line">
            <a:avLst/>
          </a:prstGeom>
          <a:noFill/>
          <a:ln w="12700" cap="flat">
            <a:solidFill>
              <a:schemeClr val="accent3"/>
            </a:solidFill>
            <a:prstDash val="sysDash"/>
            <a:miter lim="800000"/>
            <a:headEnd type="none" w="med" len="med"/>
            <a:tailEnd type="triangle" w="lg" len="lg"/>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lstStyle/>
          <a:p>
            <a:endParaRPr lang="zh-CN" altLang="en-US">
              <a:solidFill>
                <a:schemeClr val="tx1">
                  <a:lumMod val="75000"/>
                  <a:lumOff val="25000"/>
                </a:schemeClr>
              </a:solidFill>
              <a:latin typeface="+mn-ea"/>
              <a:sym typeface="Arial" panose="020B0604020202020204" pitchFamily="34" charset="0"/>
            </a:endParaRPr>
          </a:p>
        </p:txBody>
      </p:sp>
      <p:sp>
        <p:nvSpPr>
          <p:cNvPr id="5" name="PA_文本框 23"/>
          <p:cNvSpPr txBox="1"/>
          <p:nvPr>
            <p:custDataLst>
              <p:tags r:id="rId4"/>
            </p:custDataLst>
          </p:nvPr>
        </p:nvSpPr>
        <p:spPr>
          <a:xfrm>
            <a:off x="8775157" y="2516298"/>
            <a:ext cx="2688299" cy="3169457"/>
          </a:xfrm>
          <a:prstGeom prst="rect">
            <a:avLst/>
          </a:prstGeom>
          <a:noFill/>
          <a:ln>
            <a:noFill/>
          </a:ln>
        </p:spPr>
        <p:txBody>
          <a:bodyPr wrap="square" rtlCol="0">
            <a:spAutoFit/>
          </a:bodyPr>
          <a:lstStyle/>
          <a:p>
            <a:pPr>
              <a:lnSpc>
                <a:spcPct val="150000"/>
              </a:lnSpc>
            </a:pPr>
            <a:r>
              <a:rPr lang="zh-CN" altLang="en-US" sz="1333" dirty="0">
                <a:solidFill>
                  <a:schemeClr val="tx1">
                    <a:lumMod val="75000"/>
                    <a:lumOff val="25000"/>
                  </a:schemeClr>
                </a:solidFill>
                <a:latin typeface="+mn-ea"/>
                <a:sym typeface="Arial" panose="020B0604020202020204" pitchFamily="34" charset="0"/>
              </a:rPr>
              <a:t>单击添加文本单击添加文本单击添加文本单击添加文本单击添加文本单击添加文本单击添加文本单击添加文本单击添加文本单击添加文本单击添加文本单击添加文本单击添加文本单击添加文本单击添加文本单击添加文本单击添加文本单击添加文本</a:t>
            </a:r>
            <a:endParaRPr lang="en-US" altLang="zh-CN" sz="1333" dirty="0">
              <a:solidFill>
                <a:schemeClr val="tx1">
                  <a:lumMod val="75000"/>
                  <a:lumOff val="25000"/>
                </a:schemeClr>
              </a:solidFill>
              <a:latin typeface="+mn-ea"/>
              <a:sym typeface="Arial" panose="020B0604020202020204" pitchFamily="34" charset="0"/>
            </a:endParaRPr>
          </a:p>
          <a:p>
            <a:pPr>
              <a:lnSpc>
                <a:spcPct val="150000"/>
              </a:lnSpc>
            </a:pPr>
            <a:endParaRPr lang="zh-CN" altLang="en-US" sz="1333" dirty="0">
              <a:solidFill>
                <a:schemeClr val="tx1">
                  <a:lumMod val="75000"/>
                  <a:lumOff val="25000"/>
                </a:schemeClr>
              </a:solidFill>
              <a:latin typeface="+mn-ea"/>
              <a:sym typeface="Arial" panose="020B0604020202020204" pitchFamily="34" charset="0"/>
            </a:endParaRPr>
          </a:p>
          <a:p>
            <a:pPr>
              <a:lnSpc>
                <a:spcPct val="150000"/>
              </a:lnSpc>
            </a:pPr>
            <a:endParaRPr lang="zh-CN" altLang="en-US" sz="1333" dirty="0">
              <a:solidFill>
                <a:schemeClr val="tx1">
                  <a:lumMod val="75000"/>
                  <a:lumOff val="25000"/>
                </a:schemeClr>
              </a:solidFill>
              <a:latin typeface="+mn-ea"/>
              <a:sym typeface="Arial" panose="020B0604020202020204" pitchFamily="34" charset="0"/>
            </a:endParaRPr>
          </a:p>
        </p:txBody>
      </p:sp>
      <p:sp>
        <p:nvSpPr>
          <p:cNvPr id="6" name="PA_文本框 24"/>
          <p:cNvSpPr txBox="1"/>
          <p:nvPr>
            <p:custDataLst>
              <p:tags r:id="rId5"/>
            </p:custDataLst>
          </p:nvPr>
        </p:nvSpPr>
        <p:spPr>
          <a:xfrm>
            <a:off x="2158270" y="1604797"/>
            <a:ext cx="1382489" cy="328231"/>
          </a:xfrm>
          <a:prstGeom prst="rect">
            <a:avLst/>
          </a:prstGeom>
          <a:noFill/>
        </p:spPr>
        <p:txBody>
          <a:bodyPr wrap="square" lIns="0" tIns="0" rIns="0" bIns="0" rtlCol="0">
            <a:spAutoFit/>
          </a:bodyPr>
          <a:lstStyle/>
          <a:p>
            <a:pPr algn="ctr"/>
            <a:r>
              <a:rPr lang="zh-CN" altLang="en-US" sz="2133" dirty="0">
                <a:solidFill>
                  <a:schemeClr val="tx1">
                    <a:lumMod val="75000"/>
                    <a:lumOff val="25000"/>
                  </a:schemeClr>
                </a:solidFill>
                <a:latin typeface="+mn-ea"/>
                <a:sym typeface="Arial" panose="020B0604020202020204" pitchFamily="34" charset="0"/>
              </a:rPr>
              <a:t>标题文字</a:t>
            </a:r>
          </a:p>
        </p:txBody>
      </p:sp>
      <p:sp>
        <p:nvSpPr>
          <p:cNvPr id="7" name="PA_文本框 25"/>
          <p:cNvSpPr txBox="1"/>
          <p:nvPr>
            <p:custDataLst>
              <p:tags r:id="rId6"/>
            </p:custDataLst>
          </p:nvPr>
        </p:nvSpPr>
        <p:spPr>
          <a:xfrm>
            <a:off x="1663909" y="2045349"/>
            <a:ext cx="2223847" cy="615361"/>
          </a:xfrm>
          <a:prstGeom prst="rect">
            <a:avLst/>
          </a:prstGeom>
          <a:noFill/>
        </p:spPr>
        <p:txBody>
          <a:bodyPr wrap="square" lIns="0" tIns="0" rIns="0" bIns="0" rtlCol="0">
            <a:spAutoFit/>
          </a:bodyPr>
          <a:lstStyle/>
          <a:p>
            <a:r>
              <a:rPr lang="zh-CN" altLang="en-US" sz="1333" dirty="0">
                <a:solidFill>
                  <a:schemeClr val="tx1">
                    <a:lumMod val="75000"/>
                    <a:lumOff val="25000"/>
                  </a:schemeClr>
                </a:solidFill>
                <a:latin typeface="+mn-ea"/>
                <a:sym typeface="Arial" panose="020B0604020202020204" pitchFamily="34" charset="0"/>
              </a:rPr>
              <a:t>点击输入文字内容点击输入文字内容点击输入文字点击输入</a:t>
            </a:r>
          </a:p>
          <a:p>
            <a:endParaRPr lang="zh-CN" altLang="en-US" sz="1333" dirty="0">
              <a:solidFill>
                <a:schemeClr val="tx1">
                  <a:lumMod val="75000"/>
                  <a:lumOff val="25000"/>
                </a:schemeClr>
              </a:solidFill>
              <a:latin typeface="+mn-ea"/>
              <a:sym typeface="Arial" panose="020B0604020202020204" pitchFamily="34" charset="0"/>
            </a:endParaRPr>
          </a:p>
        </p:txBody>
      </p:sp>
      <p:sp>
        <p:nvSpPr>
          <p:cNvPr id="8" name="PA_文本框 26"/>
          <p:cNvSpPr txBox="1"/>
          <p:nvPr>
            <p:custDataLst>
              <p:tags r:id="rId7"/>
            </p:custDataLst>
          </p:nvPr>
        </p:nvSpPr>
        <p:spPr>
          <a:xfrm>
            <a:off x="8783328" y="2132671"/>
            <a:ext cx="1382489" cy="328231"/>
          </a:xfrm>
          <a:prstGeom prst="rect">
            <a:avLst/>
          </a:prstGeom>
          <a:noFill/>
        </p:spPr>
        <p:txBody>
          <a:bodyPr wrap="square" lIns="0" tIns="0" rIns="0" bIns="0" rtlCol="0">
            <a:spAutoFit/>
          </a:bodyPr>
          <a:lstStyle/>
          <a:p>
            <a:pPr algn="ctr"/>
            <a:r>
              <a:rPr lang="zh-CN" altLang="en-US" sz="2133" dirty="0">
                <a:solidFill>
                  <a:schemeClr val="tx1">
                    <a:lumMod val="75000"/>
                    <a:lumOff val="25000"/>
                  </a:schemeClr>
                </a:solidFill>
                <a:latin typeface="+mn-ea"/>
                <a:sym typeface="Arial" panose="020B0604020202020204" pitchFamily="34" charset="0"/>
              </a:rPr>
              <a:t>标题文字</a:t>
            </a:r>
          </a:p>
        </p:txBody>
      </p:sp>
      <p:grpSp>
        <p:nvGrpSpPr>
          <p:cNvPr id="9" name="PA_组合 8"/>
          <p:cNvGrpSpPr/>
          <p:nvPr>
            <p:custDataLst>
              <p:tags r:id="rId8"/>
            </p:custDataLst>
          </p:nvPr>
        </p:nvGrpSpPr>
        <p:grpSpPr>
          <a:xfrm>
            <a:off x="7087131" y="3174653"/>
            <a:ext cx="1409136" cy="1392740"/>
            <a:chOff x="5315348" y="2380989"/>
            <a:chExt cx="1056852" cy="1044555"/>
          </a:xfrm>
          <a:solidFill>
            <a:srgbClr val="C00000"/>
          </a:solidFill>
        </p:grpSpPr>
        <p:sp>
          <p:nvSpPr>
            <p:cNvPr id="10" name="任意多边形 83"/>
            <p:cNvSpPr/>
            <p:nvPr/>
          </p:nvSpPr>
          <p:spPr bwMode="auto">
            <a:xfrm rot="16377237">
              <a:off x="5314292" y="2382045"/>
              <a:ext cx="1044555" cy="1042444"/>
            </a:xfrm>
            <a:custGeom>
              <a:avLst/>
              <a:gdLst>
                <a:gd name="connsiteX0" fmla="*/ 0 w 1800200"/>
                <a:gd name="connsiteY0" fmla="*/ 900100 h 1800200"/>
                <a:gd name="connsiteX1" fmla="*/ 263634 w 1800200"/>
                <a:gd name="connsiteY1" fmla="*/ 263633 h 1800200"/>
                <a:gd name="connsiteX2" fmla="*/ 900101 w 1800200"/>
                <a:gd name="connsiteY2" fmla="*/ 1 h 1800200"/>
                <a:gd name="connsiteX3" fmla="*/ 1536568 w 1800200"/>
                <a:gd name="connsiteY3" fmla="*/ 263635 h 1800200"/>
                <a:gd name="connsiteX4" fmla="*/ 1800200 w 1800200"/>
                <a:gd name="connsiteY4" fmla="*/ 900102 h 1800200"/>
                <a:gd name="connsiteX5" fmla="*/ 1536567 w 1800200"/>
                <a:gd name="connsiteY5" fmla="*/ 1536569 h 1800200"/>
                <a:gd name="connsiteX6" fmla="*/ 900100 w 1800200"/>
                <a:gd name="connsiteY6" fmla="*/ 1800202 h 1800200"/>
                <a:gd name="connsiteX7" fmla="*/ 263633 w 1800200"/>
                <a:gd name="connsiteY7" fmla="*/ 1536568 h 1800200"/>
                <a:gd name="connsiteX8" fmla="*/ 0 w 1800200"/>
                <a:gd name="connsiteY8" fmla="*/ 900101 h 1800200"/>
                <a:gd name="connsiteX9" fmla="*/ 0 w 1800200"/>
                <a:gd name="connsiteY9" fmla="*/ 900100 h 18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00200" h="1800200">
                  <a:moveTo>
                    <a:pt x="0" y="900100"/>
                  </a:moveTo>
                  <a:cubicBezTo>
                    <a:pt x="0" y="661379"/>
                    <a:pt x="94832" y="432435"/>
                    <a:pt x="263634" y="263633"/>
                  </a:cubicBezTo>
                  <a:cubicBezTo>
                    <a:pt x="432436" y="94832"/>
                    <a:pt x="661380" y="0"/>
                    <a:pt x="900101" y="1"/>
                  </a:cubicBezTo>
                  <a:cubicBezTo>
                    <a:pt x="1138822" y="1"/>
                    <a:pt x="1367766" y="94833"/>
                    <a:pt x="1536568" y="263635"/>
                  </a:cubicBezTo>
                  <a:cubicBezTo>
                    <a:pt x="1705369" y="432437"/>
                    <a:pt x="1800201" y="661381"/>
                    <a:pt x="1800200" y="900102"/>
                  </a:cubicBezTo>
                  <a:cubicBezTo>
                    <a:pt x="1800200" y="1138823"/>
                    <a:pt x="1705368" y="1367767"/>
                    <a:pt x="1536567" y="1536569"/>
                  </a:cubicBezTo>
                  <a:cubicBezTo>
                    <a:pt x="1367765" y="1705371"/>
                    <a:pt x="1138821" y="1800202"/>
                    <a:pt x="900100" y="1800202"/>
                  </a:cubicBezTo>
                  <a:cubicBezTo>
                    <a:pt x="661379" y="1800202"/>
                    <a:pt x="432435" y="1705370"/>
                    <a:pt x="263633" y="1536568"/>
                  </a:cubicBezTo>
                  <a:cubicBezTo>
                    <a:pt x="94832" y="1367766"/>
                    <a:pt x="0" y="1138822"/>
                    <a:pt x="0" y="900101"/>
                  </a:cubicBezTo>
                  <a:lnTo>
                    <a:pt x="0" y="900100"/>
                  </a:lnTo>
                  <a:close/>
                </a:path>
              </a:pathLst>
            </a:custGeom>
            <a:solidFill>
              <a:schemeClr val="accent4"/>
            </a:solidFill>
            <a:ln w="25400" cap="flat" cmpd="sng" algn="ctr">
              <a:noFill/>
              <a:prstDash val="solid"/>
            </a:ln>
            <a:effectLst>
              <a:softEdge rad="0"/>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4400" b="1" kern="0">
                <a:solidFill>
                  <a:schemeClr val="bg1"/>
                </a:solidFill>
                <a:latin typeface="+mn-ea"/>
                <a:ea typeface="+mn-ea"/>
                <a:sym typeface="Arial" panose="020B0604020202020204" pitchFamily="34" charset="0"/>
              </a:endParaRPr>
            </a:p>
          </p:txBody>
        </p:sp>
        <p:sp>
          <p:nvSpPr>
            <p:cNvPr id="11" name="TextBox 29"/>
            <p:cNvSpPr txBox="1"/>
            <p:nvPr/>
          </p:nvSpPr>
          <p:spPr>
            <a:xfrm>
              <a:off x="5335333" y="2643758"/>
              <a:ext cx="1036867" cy="553998"/>
            </a:xfrm>
            <a:prstGeom prst="rect">
              <a:avLst/>
            </a:prstGeom>
            <a:noFill/>
          </p:spPr>
          <p:txBody>
            <a:bodyPr wrap="square" lIns="0" tIns="0" rIns="0" bIns="0" rtlCol="0">
              <a:spAutoFit/>
            </a:bodyPr>
            <a:lstStyle/>
            <a:p>
              <a:pPr algn="ctr"/>
              <a:r>
                <a:rPr lang="zh-CN" altLang="en-US" sz="2400" b="1" dirty="0">
                  <a:solidFill>
                    <a:schemeClr val="bg1"/>
                  </a:solidFill>
                  <a:latin typeface="+mn-ea"/>
                  <a:sym typeface="Arial" panose="020B0604020202020204" pitchFamily="34" charset="0"/>
                </a:rPr>
                <a:t>标题</a:t>
              </a:r>
              <a:endParaRPr lang="en-US" altLang="zh-CN" sz="2400" b="1" dirty="0">
                <a:solidFill>
                  <a:schemeClr val="bg1"/>
                </a:solidFill>
                <a:latin typeface="+mn-ea"/>
                <a:sym typeface="Arial" panose="020B0604020202020204" pitchFamily="34" charset="0"/>
              </a:endParaRPr>
            </a:p>
            <a:p>
              <a:pPr algn="ctr"/>
              <a:r>
                <a:rPr lang="zh-CN" altLang="en-US" sz="2400" b="1" dirty="0">
                  <a:solidFill>
                    <a:schemeClr val="bg1"/>
                  </a:solidFill>
                  <a:latin typeface="+mn-ea"/>
                  <a:sym typeface="Arial" panose="020B0604020202020204" pitchFamily="34" charset="0"/>
                </a:rPr>
                <a:t>文字</a:t>
              </a:r>
            </a:p>
          </p:txBody>
        </p:sp>
      </p:grpSp>
      <p:grpSp>
        <p:nvGrpSpPr>
          <p:cNvPr id="12" name="PA_组合 11"/>
          <p:cNvGrpSpPr/>
          <p:nvPr>
            <p:custDataLst>
              <p:tags r:id="rId9"/>
            </p:custDataLst>
          </p:nvPr>
        </p:nvGrpSpPr>
        <p:grpSpPr>
          <a:xfrm>
            <a:off x="4105177" y="1688843"/>
            <a:ext cx="1382489" cy="887656"/>
            <a:chOff x="3078882" y="1266632"/>
            <a:chExt cx="1036867" cy="665742"/>
          </a:xfrm>
          <a:solidFill>
            <a:srgbClr val="C00000"/>
          </a:solidFill>
        </p:grpSpPr>
        <p:sp>
          <p:nvSpPr>
            <p:cNvPr id="13" name="椭圆 80"/>
            <p:cNvSpPr/>
            <p:nvPr/>
          </p:nvSpPr>
          <p:spPr bwMode="auto">
            <a:xfrm>
              <a:off x="3255801" y="1266632"/>
              <a:ext cx="664395" cy="665742"/>
            </a:xfrm>
            <a:prstGeom prst="ellipse">
              <a:avLst/>
            </a:prstGeom>
            <a:solidFill>
              <a:schemeClr val="accent1"/>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600" b="1" kern="0" dirty="0">
                <a:solidFill>
                  <a:schemeClr val="bg1"/>
                </a:solidFill>
                <a:latin typeface="+mn-ea"/>
                <a:ea typeface="+mn-ea"/>
                <a:sym typeface="Arial" panose="020B0604020202020204" pitchFamily="34" charset="0"/>
              </a:endParaRPr>
            </a:p>
          </p:txBody>
        </p:sp>
        <p:sp>
          <p:nvSpPr>
            <p:cNvPr id="14" name="TextBox 32"/>
            <p:cNvSpPr txBox="1"/>
            <p:nvPr/>
          </p:nvSpPr>
          <p:spPr>
            <a:xfrm>
              <a:off x="3078882" y="1461433"/>
              <a:ext cx="1036867" cy="246173"/>
            </a:xfrm>
            <a:prstGeom prst="rect">
              <a:avLst/>
            </a:prstGeom>
            <a:noFill/>
          </p:spPr>
          <p:txBody>
            <a:bodyPr wrap="square" lIns="0" tIns="0" rIns="0" bIns="0" rtlCol="0">
              <a:spAutoFit/>
            </a:bodyPr>
            <a:lstStyle/>
            <a:p>
              <a:pPr algn="ctr"/>
              <a:r>
                <a:rPr lang="zh-CN" altLang="en-US" sz="2133" b="1" dirty="0">
                  <a:solidFill>
                    <a:schemeClr val="bg1"/>
                  </a:solidFill>
                  <a:latin typeface="+mn-ea"/>
                  <a:sym typeface="Arial" panose="020B0604020202020204" pitchFamily="34" charset="0"/>
                </a:rPr>
                <a:t>标题</a:t>
              </a:r>
            </a:p>
          </p:txBody>
        </p:sp>
      </p:grpSp>
      <p:grpSp>
        <p:nvGrpSpPr>
          <p:cNvPr id="15" name="PA_组合 14"/>
          <p:cNvGrpSpPr/>
          <p:nvPr>
            <p:custDataLst>
              <p:tags r:id="rId10"/>
            </p:custDataLst>
          </p:nvPr>
        </p:nvGrpSpPr>
        <p:grpSpPr>
          <a:xfrm>
            <a:off x="3465373" y="3471939"/>
            <a:ext cx="1382489" cy="922344"/>
            <a:chOff x="2599029" y="2603954"/>
            <a:chExt cx="1036867" cy="691758"/>
          </a:xfrm>
          <a:solidFill>
            <a:srgbClr val="C00000"/>
          </a:solidFill>
        </p:grpSpPr>
        <p:sp>
          <p:nvSpPr>
            <p:cNvPr id="16" name="椭圆 80"/>
            <p:cNvSpPr/>
            <p:nvPr/>
          </p:nvSpPr>
          <p:spPr bwMode="auto">
            <a:xfrm>
              <a:off x="2746251" y="2603954"/>
              <a:ext cx="690358" cy="691758"/>
            </a:xfrm>
            <a:prstGeom prst="ellipse">
              <a:avLst/>
            </a:prstGeom>
            <a:solidFill>
              <a:schemeClr val="accent2"/>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600" b="1" kern="0" dirty="0">
                <a:solidFill>
                  <a:schemeClr val="bg1"/>
                </a:solidFill>
                <a:latin typeface="+mn-ea"/>
                <a:ea typeface="+mn-ea"/>
                <a:sym typeface="Arial" panose="020B0604020202020204" pitchFamily="34" charset="0"/>
              </a:endParaRPr>
            </a:p>
          </p:txBody>
        </p:sp>
        <p:sp>
          <p:nvSpPr>
            <p:cNvPr id="17" name="TextBox 39"/>
            <p:cNvSpPr txBox="1"/>
            <p:nvPr/>
          </p:nvSpPr>
          <p:spPr>
            <a:xfrm>
              <a:off x="2599029" y="2826722"/>
              <a:ext cx="1036867" cy="246173"/>
            </a:xfrm>
            <a:prstGeom prst="rect">
              <a:avLst/>
            </a:prstGeom>
            <a:noFill/>
          </p:spPr>
          <p:txBody>
            <a:bodyPr wrap="square" lIns="0" tIns="0" rIns="0" bIns="0" rtlCol="0">
              <a:spAutoFit/>
            </a:bodyPr>
            <a:lstStyle/>
            <a:p>
              <a:pPr algn="ctr"/>
              <a:r>
                <a:rPr lang="zh-CN" altLang="en-US" sz="2133" b="1" dirty="0">
                  <a:solidFill>
                    <a:schemeClr val="bg1"/>
                  </a:solidFill>
                  <a:latin typeface="+mn-ea"/>
                  <a:sym typeface="Arial" panose="020B0604020202020204" pitchFamily="34" charset="0"/>
                </a:rPr>
                <a:t>标题</a:t>
              </a:r>
            </a:p>
          </p:txBody>
        </p:sp>
      </p:grpSp>
      <p:grpSp>
        <p:nvGrpSpPr>
          <p:cNvPr id="18" name="PA_组合 17"/>
          <p:cNvGrpSpPr/>
          <p:nvPr>
            <p:custDataLst>
              <p:tags r:id="rId11"/>
            </p:custDataLst>
          </p:nvPr>
        </p:nvGrpSpPr>
        <p:grpSpPr>
          <a:xfrm>
            <a:off x="4291369" y="5118856"/>
            <a:ext cx="1382489" cy="887656"/>
            <a:chOff x="3218526" y="3839142"/>
            <a:chExt cx="1036867" cy="665742"/>
          </a:xfrm>
          <a:solidFill>
            <a:srgbClr val="C00000"/>
          </a:solidFill>
        </p:grpSpPr>
        <p:sp>
          <p:nvSpPr>
            <p:cNvPr id="19" name="椭圆 80"/>
            <p:cNvSpPr/>
            <p:nvPr/>
          </p:nvSpPr>
          <p:spPr bwMode="auto">
            <a:xfrm>
              <a:off x="3403549" y="3839142"/>
              <a:ext cx="664395" cy="665742"/>
            </a:xfrm>
            <a:prstGeom prst="ellipse">
              <a:avLst/>
            </a:prstGeom>
            <a:solidFill>
              <a:schemeClr val="accent3"/>
            </a:solidFill>
            <a:ln w="25400" cap="flat" cmpd="sng" algn="ctr">
              <a:noFill/>
              <a:prstDash val="solid"/>
            </a:ln>
            <a:effec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endParaRPr lang="zh-CN" altLang="en-US" sz="1600" b="1" kern="0" dirty="0">
                <a:solidFill>
                  <a:schemeClr val="bg1"/>
                </a:solidFill>
                <a:latin typeface="+mn-ea"/>
                <a:ea typeface="+mn-ea"/>
                <a:sym typeface="Arial" panose="020B0604020202020204" pitchFamily="34" charset="0"/>
              </a:endParaRPr>
            </a:p>
          </p:txBody>
        </p:sp>
        <p:sp>
          <p:nvSpPr>
            <p:cNvPr id="20" name="TextBox 57"/>
            <p:cNvSpPr txBox="1"/>
            <p:nvPr/>
          </p:nvSpPr>
          <p:spPr>
            <a:xfrm>
              <a:off x="3218526" y="4057787"/>
              <a:ext cx="1036867" cy="246173"/>
            </a:xfrm>
            <a:prstGeom prst="rect">
              <a:avLst/>
            </a:prstGeom>
            <a:noFill/>
          </p:spPr>
          <p:txBody>
            <a:bodyPr wrap="square" lIns="0" tIns="0" rIns="0" bIns="0" rtlCol="0">
              <a:spAutoFit/>
            </a:bodyPr>
            <a:lstStyle/>
            <a:p>
              <a:pPr algn="ctr"/>
              <a:r>
                <a:rPr lang="zh-CN" altLang="en-US" sz="2133" b="1" dirty="0">
                  <a:solidFill>
                    <a:schemeClr val="bg1"/>
                  </a:solidFill>
                  <a:latin typeface="+mn-ea"/>
                  <a:sym typeface="Arial" panose="020B0604020202020204" pitchFamily="34" charset="0"/>
                </a:rPr>
                <a:t>标题</a:t>
              </a:r>
            </a:p>
          </p:txBody>
        </p:sp>
      </p:grpSp>
      <p:sp>
        <p:nvSpPr>
          <p:cNvPr id="21" name="PA_文本框 58"/>
          <p:cNvSpPr txBox="1"/>
          <p:nvPr>
            <p:custDataLst>
              <p:tags r:id="rId12"/>
            </p:custDataLst>
          </p:nvPr>
        </p:nvSpPr>
        <p:spPr>
          <a:xfrm>
            <a:off x="1693818" y="3360863"/>
            <a:ext cx="1382489" cy="328231"/>
          </a:xfrm>
          <a:prstGeom prst="rect">
            <a:avLst/>
          </a:prstGeom>
          <a:noFill/>
        </p:spPr>
        <p:txBody>
          <a:bodyPr wrap="square" lIns="0" tIns="0" rIns="0" bIns="0" rtlCol="0">
            <a:spAutoFit/>
          </a:bodyPr>
          <a:lstStyle/>
          <a:p>
            <a:pPr algn="ctr"/>
            <a:r>
              <a:rPr lang="zh-CN" altLang="en-US" sz="2133" dirty="0">
                <a:solidFill>
                  <a:schemeClr val="tx1">
                    <a:lumMod val="75000"/>
                    <a:lumOff val="25000"/>
                  </a:schemeClr>
                </a:solidFill>
                <a:latin typeface="+mn-ea"/>
                <a:sym typeface="Arial" panose="020B0604020202020204" pitchFamily="34" charset="0"/>
              </a:rPr>
              <a:t>标题文字</a:t>
            </a:r>
          </a:p>
        </p:txBody>
      </p:sp>
      <p:sp>
        <p:nvSpPr>
          <p:cNvPr id="22" name="PA_文本框 59"/>
          <p:cNvSpPr txBox="1"/>
          <p:nvPr>
            <p:custDataLst>
              <p:tags r:id="rId13"/>
            </p:custDataLst>
          </p:nvPr>
        </p:nvSpPr>
        <p:spPr>
          <a:xfrm>
            <a:off x="1199457" y="3801414"/>
            <a:ext cx="2223847" cy="615361"/>
          </a:xfrm>
          <a:prstGeom prst="rect">
            <a:avLst/>
          </a:prstGeom>
          <a:noFill/>
        </p:spPr>
        <p:txBody>
          <a:bodyPr wrap="square" lIns="0" tIns="0" rIns="0" bIns="0" rtlCol="0">
            <a:spAutoFit/>
          </a:bodyPr>
          <a:lstStyle/>
          <a:p>
            <a:r>
              <a:rPr lang="zh-CN" altLang="en-US" sz="1333" dirty="0">
                <a:solidFill>
                  <a:schemeClr val="tx1">
                    <a:lumMod val="75000"/>
                    <a:lumOff val="25000"/>
                  </a:schemeClr>
                </a:solidFill>
                <a:latin typeface="+mn-ea"/>
                <a:sym typeface="Arial" panose="020B0604020202020204" pitchFamily="34" charset="0"/>
              </a:rPr>
              <a:t>点击输入文字内容点击输入文字内容点击输入文字点击输入</a:t>
            </a:r>
          </a:p>
          <a:p>
            <a:endParaRPr lang="zh-CN" altLang="en-US" sz="1333" dirty="0">
              <a:solidFill>
                <a:schemeClr val="tx1">
                  <a:lumMod val="75000"/>
                  <a:lumOff val="25000"/>
                </a:schemeClr>
              </a:solidFill>
              <a:latin typeface="+mn-ea"/>
              <a:sym typeface="Arial" panose="020B0604020202020204" pitchFamily="34" charset="0"/>
            </a:endParaRPr>
          </a:p>
        </p:txBody>
      </p:sp>
      <p:sp>
        <p:nvSpPr>
          <p:cNvPr id="23" name="PA_文本框 60"/>
          <p:cNvSpPr txBox="1"/>
          <p:nvPr>
            <p:custDataLst>
              <p:tags r:id="rId14"/>
            </p:custDataLst>
          </p:nvPr>
        </p:nvSpPr>
        <p:spPr>
          <a:xfrm>
            <a:off x="2638324" y="5082088"/>
            <a:ext cx="1382489" cy="328231"/>
          </a:xfrm>
          <a:prstGeom prst="rect">
            <a:avLst/>
          </a:prstGeom>
          <a:noFill/>
        </p:spPr>
        <p:txBody>
          <a:bodyPr wrap="square" lIns="0" tIns="0" rIns="0" bIns="0" rtlCol="0">
            <a:spAutoFit/>
          </a:bodyPr>
          <a:lstStyle/>
          <a:p>
            <a:pPr algn="ctr"/>
            <a:r>
              <a:rPr lang="zh-CN" altLang="en-US" sz="2133" dirty="0">
                <a:solidFill>
                  <a:schemeClr val="tx1">
                    <a:lumMod val="75000"/>
                    <a:lumOff val="25000"/>
                  </a:schemeClr>
                </a:solidFill>
                <a:latin typeface="+mn-ea"/>
                <a:sym typeface="Arial" panose="020B0604020202020204" pitchFamily="34" charset="0"/>
              </a:rPr>
              <a:t>标题文字</a:t>
            </a:r>
          </a:p>
        </p:txBody>
      </p:sp>
      <p:sp>
        <p:nvSpPr>
          <p:cNvPr id="24" name="PA_文本框 61"/>
          <p:cNvSpPr txBox="1"/>
          <p:nvPr>
            <p:custDataLst>
              <p:tags r:id="rId15"/>
            </p:custDataLst>
          </p:nvPr>
        </p:nvSpPr>
        <p:spPr>
          <a:xfrm>
            <a:off x="2143962" y="5522639"/>
            <a:ext cx="2223847" cy="615361"/>
          </a:xfrm>
          <a:prstGeom prst="rect">
            <a:avLst/>
          </a:prstGeom>
          <a:noFill/>
        </p:spPr>
        <p:txBody>
          <a:bodyPr wrap="square" lIns="0" tIns="0" rIns="0" bIns="0" rtlCol="0">
            <a:spAutoFit/>
          </a:bodyPr>
          <a:lstStyle/>
          <a:p>
            <a:r>
              <a:rPr lang="zh-CN" altLang="en-US" sz="1333" dirty="0">
                <a:solidFill>
                  <a:schemeClr val="tx1">
                    <a:lumMod val="75000"/>
                    <a:lumOff val="25000"/>
                  </a:schemeClr>
                </a:solidFill>
                <a:latin typeface="+mn-ea"/>
                <a:sym typeface="Arial" panose="020B0604020202020204" pitchFamily="34" charset="0"/>
              </a:rPr>
              <a:t>点击输入文字内容点击输入文字内容点击输入文字点击输入</a:t>
            </a:r>
          </a:p>
          <a:p>
            <a:endParaRPr lang="zh-CN" altLang="en-US" sz="1333" dirty="0">
              <a:solidFill>
                <a:schemeClr val="tx1">
                  <a:lumMod val="75000"/>
                  <a:lumOff val="25000"/>
                </a:schemeClr>
              </a:solidFill>
              <a:latin typeface="+mn-ea"/>
              <a:sym typeface="Arial" panose="020B0604020202020204" pitchFamily="34" charset="0"/>
            </a:endParaRPr>
          </a:p>
        </p:txBody>
      </p:sp>
    </p:spTree>
    <p:extLst>
      <p:ext uri="{BB962C8B-B14F-4D97-AF65-F5344CB8AC3E}">
        <p14:creationId xmlns:p14="http://schemas.microsoft.com/office/powerpoint/2010/main" val="2236418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22" presetClass="entr" presetSubtype="2" fill="hold" grpId="0" nodeType="withEffect">
                                  <p:stCondLst>
                                    <p:cond delay="500"/>
                                  </p:stCondLst>
                                  <p:childTnLst>
                                    <p:set>
                                      <p:cBhvr>
                                        <p:cTn id="11" dur="1" fill="hold">
                                          <p:stCondLst>
                                            <p:cond delay="0"/>
                                          </p:stCondLst>
                                        </p:cTn>
                                        <p:tgtEl>
                                          <p:spTgt spid="2"/>
                                        </p:tgtEl>
                                        <p:attrNameLst>
                                          <p:attrName>style.visibility</p:attrName>
                                        </p:attrNameLst>
                                      </p:cBhvr>
                                      <p:to>
                                        <p:strVal val="visible"/>
                                      </p:to>
                                    </p:set>
                                    <p:animEffect transition="in" filter="wipe(right)">
                                      <p:cBhvr>
                                        <p:cTn id="12" dur="500"/>
                                        <p:tgtEl>
                                          <p:spTgt spid="2"/>
                                        </p:tgtEl>
                                      </p:cBhvr>
                                    </p:animEffect>
                                  </p:childTnLst>
                                </p:cTn>
                              </p:par>
                              <p:par>
                                <p:cTn id="13" presetID="22" presetClass="entr" presetSubtype="2" fill="hold" grpId="0" nodeType="withEffect">
                                  <p:stCondLst>
                                    <p:cond delay="500"/>
                                  </p:stCondLst>
                                  <p:childTnLst>
                                    <p:set>
                                      <p:cBhvr>
                                        <p:cTn id="14" dur="1" fill="hold">
                                          <p:stCondLst>
                                            <p:cond delay="0"/>
                                          </p:stCondLst>
                                        </p:cTn>
                                        <p:tgtEl>
                                          <p:spTgt spid="4"/>
                                        </p:tgtEl>
                                        <p:attrNameLst>
                                          <p:attrName>style.visibility</p:attrName>
                                        </p:attrNameLst>
                                      </p:cBhvr>
                                      <p:to>
                                        <p:strVal val="visible"/>
                                      </p:to>
                                    </p:set>
                                    <p:animEffect transition="in" filter="wipe(right)">
                                      <p:cBhvr>
                                        <p:cTn id="15" dur="500"/>
                                        <p:tgtEl>
                                          <p:spTgt spid="4"/>
                                        </p:tgtEl>
                                      </p:cBhvr>
                                    </p:animEffect>
                                  </p:childTnLst>
                                </p:cTn>
                              </p:par>
                              <p:par>
                                <p:cTn id="16" presetID="22" presetClass="entr" presetSubtype="2" fill="hold" grpId="0" nodeType="withEffect">
                                  <p:stCondLst>
                                    <p:cond delay="500"/>
                                  </p:stCondLst>
                                  <p:childTnLst>
                                    <p:set>
                                      <p:cBhvr>
                                        <p:cTn id="17" dur="1" fill="hold">
                                          <p:stCondLst>
                                            <p:cond delay="0"/>
                                          </p:stCondLst>
                                        </p:cTn>
                                        <p:tgtEl>
                                          <p:spTgt spid="3"/>
                                        </p:tgtEl>
                                        <p:attrNameLst>
                                          <p:attrName>style.visibility</p:attrName>
                                        </p:attrNameLst>
                                      </p:cBhvr>
                                      <p:to>
                                        <p:strVal val="visible"/>
                                      </p:to>
                                    </p:set>
                                    <p:animEffect transition="in" filter="wipe(right)">
                                      <p:cBhvr>
                                        <p:cTn id="18" dur="500"/>
                                        <p:tgtEl>
                                          <p:spTgt spid="3"/>
                                        </p:tgtEl>
                                      </p:cBhvr>
                                    </p:animEffect>
                                  </p:childTnLst>
                                </p:cTn>
                              </p:par>
                              <p:par>
                                <p:cTn id="19" presetID="53" presetClass="entr" presetSubtype="16" fill="hold" nodeType="withEffect">
                                  <p:stCondLst>
                                    <p:cond delay="100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par>
                                <p:cTn id="24" presetID="53" presetClass="entr" presetSubtype="16" fill="hold" nodeType="withEffect">
                                  <p:stCondLst>
                                    <p:cond delay="150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Effect transition="in" filter="fade">
                                      <p:cBhvr>
                                        <p:cTn id="28" dur="500"/>
                                        <p:tgtEl>
                                          <p:spTgt spid="15"/>
                                        </p:tgtEl>
                                      </p:cBhvr>
                                    </p:animEffect>
                                  </p:childTnLst>
                                </p:cTn>
                              </p:par>
                              <p:par>
                                <p:cTn id="29" presetID="53" presetClass="entr" presetSubtype="16" fill="hold" nodeType="withEffect">
                                  <p:stCondLst>
                                    <p:cond delay="2000"/>
                                  </p:stCondLst>
                                  <p:childTnLst>
                                    <p:set>
                                      <p:cBhvr>
                                        <p:cTn id="30" dur="1" fill="hold">
                                          <p:stCondLst>
                                            <p:cond delay="0"/>
                                          </p:stCondLst>
                                        </p:cTn>
                                        <p:tgtEl>
                                          <p:spTgt spid="18"/>
                                        </p:tgtEl>
                                        <p:attrNameLst>
                                          <p:attrName>style.visibility</p:attrName>
                                        </p:attrNameLst>
                                      </p:cBhvr>
                                      <p:to>
                                        <p:strVal val="visible"/>
                                      </p:to>
                                    </p:set>
                                    <p:anim calcmode="lin" valueType="num">
                                      <p:cBhvr>
                                        <p:cTn id="31" dur="500" fill="hold"/>
                                        <p:tgtEl>
                                          <p:spTgt spid="18"/>
                                        </p:tgtEl>
                                        <p:attrNameLst>
                                          <p:attrName>ppt_w</p:attrName>
                                        </p:attrNameLst>
                                      </p:cBhvr>
                                      <p:tavLst>
                                        <p:tav tm="0">
                                          <p:val>
                                            <p:fltVal val="0"/>
                                          </p:val>
                                        </p:tav>
                                        <p:tav tm="100000">
                                          <p:val>
                                            <p:strVal val="#ppt_w"/>
                                          </p:val>
                                        </p:tav>
                                      </p:tavLst>
                                    </p:anim>
                                    <p:anim calcmode="lin" valueType="num">
                                      <p:cBhvr>
                                        <p:cTn id="32" dur="500" fill="hold"/>
                                        <p:tgtEl>
                                          <p:spTgt spid="18"/>
                                        </p:tgtEl>
                                        <p:attrNameLst>
                                          <p:attrName>ppt_h</p:attrName>
                                        </p:attrNameLst>
                                      </p:cBhvr>
                                      <p:tavLst>
                                        <p:tav tm="0">
                                          <p:val>
                                            <p:fltVal val="0"/>
                                          </p:val>
                                        </p:tav>
                                        <p:tav tm="100000">
                                          <p:val>
                                            <p:strVal val="#ppt_h"/>
                                          </p:val>
                                        </p:tav>
                                      </p:tavLst>
                                    </p:anim>
                                    <p:animEffect transition="in" filter="fade">
                                      <p:cBhvr>
                                        <p:cTn id="33" dur="500"/>
                                        <p:tgtEl>
                                          <p:spTgt spid="18"/>
                                        </p:tgtEl>
                                      </p:cBhvr>
                                    </p:animEffect>
                                  </p:childTnLst>
                                </p:cTn>
                              </p:par>
                              <p:par>
                                <p:cTn id="34" presetID="2" presetClass="entr" presetSubtype="8" fill="hold" grpId="0" nodeType="withEffect">
                                  <p:stCondLst>
                                    <p:cond delay="2500"/>
                                  </p:stCondLst>
                                  <p:childTnLst>
                                    <p:set>
                                      <p:cBhvr>
                                        <p:cTn id="35" dur="1" fill="hold">
                                          <p:stCondLst>
                                            <p:cond delay="0"/>
                                          </p:stCondLst>
                                        </p:cTn>
                                        <p:tgtEl>
                                          <p:spTgt spid="6"/>
                                        </p:tgtEl>
                                        <p:attrNameLst>
                                          <p:attrName>style.visibility</p:attrName>
                                        </p:attrNameLst>
                                      </p:cBhvr>
                                      <p:to>
                                        <p:strVal val="visible"/>
                                      </p:to>
                                    </p:set>
                                    <p:anim calcmode="lin" valueType="num">
                                      <p:cBhvr additive="base">
                                        <p:cTn id="36" dur="500" fill="hold"/>
                                        <p:tgtEl>
                                          <p:spTgt spid="6"/>
                                        </p:tgtEl>
                                        <p:attrNameLst>
                                          <p:attrName>ppt_x</p:attrName>
                                        </p:attrNameLst>
                                      </p:cBhvr>
                                      <p:tavLst>
                                        <p:tav tm="0">
                                          <p:val>
                                            <p:strVal val="0-#ppt_w/2"/>
                                          </p:val>
                                        </p:tav>
                                        <p:tav tm="100000">
                                          <p:val>
                                            <p:strVal val="#ppt_x"/>
                                          </p:val>
                                        </p:tav>
                                      </p:tavLst>
                                    </p:anim>
                                    <p:anim calcmode="lin" valueType="num">
                                      <p:cBhvr additive="base">
                                        <p:cTn id="37" dur="500" fill="hold"/>
                                        <p:tgtEl>
                                          <p:spTgt spid="6"/>
                                        </p:tgtEl>
                                        <p:attrNameLst>
                                          <p:attrName>ppt_y</p:attrName>
                                        </p:attrNameLst>
                                      </p:cBhvr>
                                      <p:tavLst>
                                        <p:tav tm="0">
                                          <p:val>
                                            <p:strVal val="#ppt_y"/>
                                          </p:val>
                                        </p:tav>
                                        <p:tav tm="100000">
                                          <p:val>
                                            <p:strVal val="#ppt_y"/>
                                          </p:val>
                                        </p:tav>
                                      </p:tavLst>
                                    </p:anim>
                                  </p:childTnLst>
                                </p:cTn>
                              </p:par>
                              <p:par>
                                <p:cTn id="38" presetID="2" presetClass="entr" presetSubtype="8" fill="hold" grpId="0" nodeType="withEffect">
                                  <p:stCondLst>
                                    <p:cond delay="2500"/>
                                  </p:stCondLst>
                                  <p:childTnLst>
                                    <p:set>
                                      <p:cBhvr>
                                        <p:cTn id="39" dur="1" fill="hold">
                                          <p:stCondLst>
                                            <p:cond delay="0"/>
                                          </p:stCondLst>
                                        </p:cTn>
                                        <p:tgtEl>
                                          <p:spTgt spid="7"/>
                                        </p:tgtEl>
                                        <p:attrNameLst>
                                          <p:attrName>style.visibility</p:attrName>
                                        </p:attrNameLst>
                                      </p:cBhvr>
                                      <p:to>
                                        <p:strVal val="visible"/>
                                      </p:to>
                                    </p:set>
                                    <p:anim calcmode="lin" valueType="num">
                                      <p:cBhvr additive="base">
                                        <p:cTn id="40" dur="500" fill="hold"/>
                                        <p:tgtEl>
                                          <p:spTgt spid="7"/>
                                        </p:tgtEl>
                                        <p:attrNameLst>
                                          <p:attrName>ppt_x</p:attrName>
                                        </p:attrNameLst>
                                      </p:cBhvr>
                                      <p:tavLst>
                                        <p:tav tm="0">
                                          <p:val>
                                            <p:strVal val="0-#ppt_w/2"/>
                                          </p:val>
                                        </p:tav>
                                        <p:tav tm="100000">
                                          <p:val>
                                            <p:strVal val="#ppt_x"/>
                                          </p:val>
                                        </p:tav>
                                      </p:tavLst>
                                    </p:anim>
                                    <p:anim calcmode="lin" valueType="num">
                                      <p:cBhvr additive="base">
                                        <p:cTn id="41" dur="500" fill="hold"/>
                                        <p:tgtEl>
                                          <p:spTgt spid="7"/>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250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0-#ppt_w/2"/>
                                          </p:val>
                                        </p:tav>
                                        <p:tav tm="100000">
                                          <p:val>
                                            <p:strVal val="#ppt_x"/>
                                          </p:val>
                                        </p:tav>
                                      </p:tavLst>
                                    </p:anim>
                                    <p:anim calcmode="lin" valueType="num">
                                      <p:cBhvr additive="base">
                                        <p:cTn id="45" dur="500" fill="hold"/>
                                        <p:tgtEl>
                                          <p:spTgt spid="21"/>
                                        </p:tgtEl>
                                        <p:attrNameLst>
                                          <p:attrName>ppt_y</p:attrName>
                                        </p:attrNameLst>
                                      </p:cBhvr>
                                      <p:tavLst>
                                        <p:tav tm="0">
                                          <p:val>
                                            <p:strVal val="#ppt_y"/>
                                          </p:val>
                                        </p:tav>
                                        <p:tav tm="100000">
                                          <p:val>
                                            <p:strVal val="#ppt_y"/>
                                          </p:val>
                                        </p:tav>
                                      </p:tavLst>
                                    </p:anim>
                                  </p:childTnLst>
                                </p:cTn>
                              </p:par>
                              <p:par>
                                <p:cTn id="46" presetID="2" presetClass="entr" presetSubtype="8" fill="hold" grpId="0" nodeType="withEffect">
                                  <p:stCondLst>
                                    <p:cond delay="2500"/>
                                  </p:stCondLst>
                                  <p:childTnLst>
                                    <p:set>
                                      <p:cBhvr>
                                        <p:cTn id="47" dur="1" fill="hold">
                                          <p:stCondLst>
                                            <p:cond delay="0"/>
                                          </p:stCondLst>
                                        </p:cTn>
                                        <p:tgtEl>
                                          <p:spTgt spid="22"/>
                                        </p:tgtEl>
                                        <p:attrNameLst>
                                          <p:attrName>style.visibility</p:attrName>
                                        </p:attrNameLst>
                                      </p:cBhvr>
                                      <p:to>
                                        <p:strVal val="visible"/>
                                      </p:to>
                                    </p:set>
                                    <p:anim calcmode="lin" valueType="num">
                                      <p:cBhvr additive="base">
                                        <p:cTn id="48" dur="500" fill="hold"/>
                                        <p:tgtEl>
                                          <p:spTgt spid="22"/>
                                        </p:tgtEl>
                                        <p:attrNameLst>
                                          <p:attrName>ppt_x</p:attrName>
                                        </p:attrNameLst>
                                      </p:cBhvr>
                                      <p:tavLst>
                                        <p:tav tm="0">
                                          <p:val>
                                            <p:strVal val="0-#ppt_w/2"/>
                                          </p:val>
                                        </p:tav>
                                        <p:tav tm="100000">
                                          <p:val>
                                            <p:strVal val="#ppt_x"/>
                                          </p:val>
                                        </p:tav>
                                      </p:tavLst>
                                    </p:anim>
                                    <p:anim calcmode="lin" valueType="num">
                                      <p:cBhvr additive="base">
                                        <p:cTn id="49" dur="500" fill="hold"/>
                                        <p:tgtEl>
                                          <p:spTgt spid="22"/>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2500"/>
                                  </p:stCondLst>
                                  <p:childTnLst>
                                    <p:set>
                                      <p:cBhvr>
                                        <p:cTn id="51" dur="1" fill="hold">
                                          <p:stCondLst>
                                            <p:cond delay="0"/>
                                          </p:stCondLst>
                                        </p:cTn>
                                        <p:tgtEl>
                                          <p:spTgt spid="23"/>
                                        </p:tgtEl>
                                        <p:attrNameLst>
                                          <p:attrName>style.visibility</p:attrName>
                                        </p:attrNameLst>
                                      </p:cBhvr>
                                      <p:to>
                                        <p:strVal val="visible"/>
                                      </p:to>
                                    </p:set>
                                    <p:anim calcmode="lin" valueType="num">
                                      <p:cBhvr additive="base">
                                        <p:cTn id="52" dur="500" fill="hold"/>
                                        <p:tgtEl>
                                          <p:spTgt spid="23"/>
                                        </p:tgtEl>
                                        <p:attrNameLst>
                                          <p:attrName>ppt_x</p:attrName>
                                        </p:attrNameLst>
                                      </p:cBhvr>
                                      <p:tavLst>
                                        <p:tav tm="0">
                                          <p:val>
                                            <p:strVal val="0-#ppt_w/2"/>
                                          </p:val>
                                        </p:tav>
                                        <p:tav tm="100000">
                                          <p:val>
                                            <p:strVal val="#ppt_x"/>
                                          </p:val>
                                        </p:tav>
                                      </p:tavLst>
                                    </p:anim>
                                    <p:anim calcmode="lin" valueType="num">
                                      <p:cBhvr additive="base">
                                        <p:cTn id="53" dur="500" fill="hold"/>
                                        <p:tgtEl>
                                          <p:spTgt spid="23"/>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2500"/>
                                  </p:stCondLst>
                                  <p:childTnLst>
                                    <p:set>
                                      <p:cBhvr>
                                        <p:cTn id="55" dur="1" fill="hold">
                                          <p:stCondLst>
                                            <p:cond delay="0"/>
                                          </p:stCondLst>
                                        </p:cTn>
                                        <p:tgtEl>
                                          <p:spTgt spid="24"/>
                                        </p:tgtEl>
                                        <p:attrNameLst>
                                          <p:attrName>style.visibility</p:attrName>
                                        </p:attrNameLst>
                                      </p:cBhvr>
                                      <p:to>
                                        <p:strVal val="visible"/>
                                      </p:to>
                                    </p:set>
                                    <p:anim calcmode="lin" valueType="num">
                                      <p:cBhvr additive="base">
                                        <p:cTn id="56" dur="500" fill="hold"/>
                                        <p:tgtEl>
                                          <p:spTgt spid="24"/>
                                        </p:tgtEl>
                                        <p:attrNameLst>
                                          <p:attrName>ppt_x</p:attrName>
                                        </p:attrNameLst>
                                      </p:cBhvr>
                                      <p:tavLst>
                                        <p:tav tm="0">
                                          <p:val>
                                            <p:strVal val="0-#ppt_w/2"/>
                                          </p:val>
                                        </p:tav>
                                        <p:tav tm="100000">
                                          <p:val>
                                            <p:strVal val="#ppt_x"/>
                                          </p:val>
                                        </p:tav>
                                      </p:tavLst>
                                    </p:anim>
                                    <p:anim calcmode="lin" valueType="num">
                                      <p:cBhvr additive="base">
                                        <p:cTn id="57" dur="500" fill="hold"/>
                                        <p:tgtEl>
                                          <p:spTgt spid="24"/>
                                        </p:tgtEl>
                                        <p:attrNameLst>
                                          <p:attrName>ppt_y</p:attrName>
                                        </p:attrNameLst>
                                      </p:cBhvr>
                                      <p:tavLst>
                                        <p:tav tm="0">
                                          <p:val>
                                            <p:strVal val="#ppt_y"/>
                                          </p:val>
                                        </p:tav>
                                        <p:tav tm="100000">
                                          <p:val>
                                            <p:strVal val="#ppt_y"/>
                                          </p:val>
                                        </p:tav>
                                      </p:tavLst>
                                    </p:anim>
                                  </p:childTnLst>
                                </p:cTn>
                              </p:par>
                              <p:par>
                                <p:cTn id="58" presetID="2" presetClass="entr" presetSubtype="4" fill="hold" grpId="0" nodeType="withEffect">
                                  <p:stCondLst>
                                    <p:cond delay="3000"/>
                                  </p:stCondLst>
                                  <p:childTnLst>
                                    <p:set>
                                      <p:cBhvr>
                                        <p:cTn id="59" dur="1" fill="hold">
                                          <p:stCondLst>
                                            <p:cond delay="0"/>
                                          </p:stCondLst>
                                        </p:cTn>
                                        <p:tgtEl>
                                          <p:spTgt spid="5"/>
                                        </p:tgtEl>
                                        <p:attrNameLst>
                                          <p:attrName>style.visibility</p:attrName>
                                        </p:attrNameLst>
                                      </p:cBhvr>
                                      <p:to>
                                        <p:strVal val="visible"/>
                                      </p:to>
                                    </p:set>
                                    <p:anim calcmode="lin" valueType="num">
                                      <p:cBhvr additive="base">
                                        <p:cTn id="60" dur="500" fill="hold"/>
                                        <p:tgtEl>
                                          <p:spTgt spid="5"/>
                                        </p:tgtEl>
                                        <p:attrNameLst>
                                          <p:attrName>ppt_x</p:attrName>
                                        </p:attrNameLst>
                                      </p:cBhvr>
                                      <p:tavLst>
                                        <p:tav tm="0">
                                          <p:val>
                                            <p:strVal val="#ppt_x"/>
                                          </p:val>
                                        </p:tav>
                                        <p:tav tm="100000">
                                          <p:val>
                                            <p:strVal val="#ppt_x"/>
                                          </p:val>
                                        </p:tav>
                                      </p:tavLst>
                                    </p:anim>
                                    <p:anim calcmode="lin" valueType="num">
                                      <p:cBhvr additive="base">
                                        <p:cTn id="61" dur="500" fill="hold"/>
                                        <p:tgtEl>
                                          <p:spTgt spid="5"/>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3000"/>
                                  </p:stCondLst>
                                  <p:childTnLst>
                                    <p:set>
                                      <p:cBhvr>
                                        <p:cTn id="63" dur="1" fill="hold">
                                          <p:stCondLst>
                                            <p:cond delay="0"/>
                                          </p:stCondLst>
                                        </p:cTn>
                                        <p:tgtEl>
                                          <p:spTgt spid="8"/>
                                        </p:tgtEl>
                                        <p:attrNameLst>
                                          <p:attrName>style.visibility</p:attrName>
                                        </p:attrNameLst>
                                      </p:cBhvr>
                                      <p:to>
                                        <p:strVal val="visible"/>
                                      </p:to>
                                    </p:set>
                                    <p:anim calcmode="lin" valueType="num">
                                      <p:cBhvr additive="base">
                                        <p:cTn id="64" dur="500" fill="hold"/>
                                        <p:tgtEl>
                                          <p:spTgt spid="8"/>
                                        </p:tgtEl>
                                        <p:attrNameLst>
                                          <p:attrName>ppt_x</p:attrName>
                                        </p:attrNameLst>
                                      </p:cBhvr>
                                      <p:tavLst>
                                        <p:tav tm="0">
                                          <p:val>
                                            <p:strVal val="#ppt_x"/>
                                          </p:val>
                                        </p:tav>
                                        <p:tav tm="100000">
                                          <p:val>
                                            <p:strVal val="#ppt_x"/>
                                          </p:val>
                                        </p:tav>
                                      </p:tavLst>
                                    </p:anim>
                                    <p:anim calcmode="lin" valueType="num">
                                      <p:cBhvr additive="base">
                                        <p:cTn id="6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P spid="8" grpId="0"/>
      <p:bldP spid="21" grpId="0"/>
      <p:bldP spid="22" grpId="0"/>
      <p:bldP spid="23"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022933" y="2303333"/>
            <a:ext cx="2448626" cy="3097778"/>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tx1">
                  <a:lumMod val="75000"/>
                  <a:lumOff val="25000"/>
                </a:schemeClr>
              </a:solidFill>
              <a:latin typeface="+mn-ea"/>
              <a:sym typeface="Arial" panose="020B0604020202020204" pitchFamily="34" charset="0"/>
            </a:endParaRPr>
          </a:p>
        </p:txBody>
      </p:sp>
      <p:sp>
        <p:nvSpPr>
          <p:cNvPr id="3" name="矩形 2"/>
          <p:cNvSpPr/>
          <p:nvPr/>
        </p:nvSpPr>
        <p:spPr>
          <a:xfrm>
            <a:off x="4843027" y="2303333"/>
            <a:ext cx="2448626" cy="3097778"/>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tx1">
                  <a:lumMod val="75000"/>
                  <a:lumOff val="25000"/>
                </a:schemeClr>
              </a:solidFill>
              <a:latin typeface="+mn-ea"/>
              <a:sym typeface="Arial" panose="020B0604020202020204" pitchFamily="34" charset="0"/>
            </a:endParaRPr>
          </a:p>
        </p:txBody>
      </p:sp>
      <p:sp>
        <p:nvSpPr>
          <p:cNvPr id="4" name="矩形 3"/>
          <p:cNvSpPr/>
          <p:nvPr/>
        </p:nvSpPr>
        <p:spPr>
          <a:xfrm>
            <a:off x="7663121" y="2303333"/>
            <a:ext cx="2448626" cy="3097778"/>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tx1">
                  <a:lumMod val="75000"/>
                  <a:lumOff val="25000"/>
                </a:schemeClr>
              </a:solidFill>
              <a:latin typeface="+mn-ea"/>
              <a:sym typeface="Arial" panose="020B0604020202020204" pitchFamily="34" charset="0"/>
            </a:endParaRPr>
          </a:p>
        </p:txBody>
      </p:sp>
      <p:sp>
        <p:nvSpPr>
          <p:cNvPr id="5" name="椭圆 4"/>
          <p:cNvSpPr/>
          <p:nvPr/>
        </p:nvSpPr>
        <p:spPr>
          <a:xfrm flipV="1">
            <a:off x="3048733" y="2517698"/>
            <a:ext cx="397025" cy="397192"/>
          </a:xfrm>
          <a:prstGeom prst="ellipse">
            <a:avLst/>
          </a:prstGeom>
          <a:solidFill>
            <a:schemeClr val="accent1"/>
          </a:solidFill>
          <a:ln w="19050">
            <a:solidFill>
              <a:schemeClr val="bg1"/>
            </a:solidFill>
          </a:ln>
          <a:effectLst>
            <a:outerShdw blurRad="330200" dist="38100" dir="2700000" sx="65000" sy="65000" algn="ctr" rotWithShape="0">
              <a:srgbClr val="000000">
                <a:alpha val="89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09" tIns="45704" rIns="91409" bIns="45704" spcCol="0" rtlCol="0" anchor="ctr"/>
          <a:lstStyle/>
          <a:p>
            <a:pPr algn="ctr"/>
            <a:endParaRPr lang="zh-CN" altLang="en-US" dirty="0">
              <a:solidFill>
                <a:schemeClr val="bg1"/>
              </a:solidFill>
              <a:latin typeface="+mn-ea"/>
              <a:sym typeface="Arial" panose="020B0604020202020204" pitchFamily="34" charset="0"/>
            </a:endParaRPr>
          </a:p>
        </p:txBody>
      </p:sp>
      <p:sp>
        <p:nvSpPr>
          <p:cNvPr id="6" name="矩形 5"/>
          <p:cNvSpPr/>
          <p:nvPr/>
        </p:nvSpPr>
        <p:spPr>
          <a:xfrm>
            <a:off x="2532714" y="2516146"/>
            <a:ext cx="1429067" cy="400296"/>
          </a:xfrm>
          <a:prstGeom prst="rect">
            <a:avLst/>
          </a:prstGeom>
        </p:spPr>
        <p:txBody>
          <a:bodyPr wrap="square" lIns="91415" tIns="45707" rIns="91415" bIns="45707">
            <a:spAutoFit/>
          </a:bodyPr>
          <a:lstStyle/>
          <a:p>
            <a:pPr algn="ctr"/>
            <a:r>
              <a:rPr lang="en-US" altLang="zh-CN" sz="2000" b="1" dirty="0">
                <a:solidFill>
                  <a:schemeClr val="bg1"/>
                </a:solidFill>
                <a:latin typeface="+mn-ea"/>
                <a:cs typeface="Arial" panose="020B0604020202020204" pitchFamily="34" charset="0"/>
                <a:sym typeface="Arial" panose="020B0604020202020204" pitchFamily="34" charset="0"/>
              </a:rPr>
              <a:t>A</a:t>
            </a:r>
            <a:endParaRPr lang="zh-CN" altLang="en-US" sz="2000" b="1" dirty="0">
              <a:solidFill>
                <a:schemeClr val="bg1"/>
              </a:solidFill>
              <a:latin typeface="+mn-ea"/>
              <a:cs typeface="Arial" panose="020B0604020202020204" pitchFamily="34" charset="0"/>
              <a:sym typeface="Arial" panose="020B0604020202020204" pitchFamily="34" charset="0"/>
            </a:endParaRPr>
          </a:p>
        </p:txBody>
      </p:sp>
      <p:sp>
        <p:nvSpPr>
          <p:cNvPr id="7" name="椭圆 6"/>
          <p:cNvSpPr/>
          <p:nvPr/>
        </p:nvSpPr>
        <p:spPr>
          <a:xfrm flipV="1">
            <a:off x="5868826" y="2517698"/>
            <a:ext cx="397025" cy="397192"/>
          </a:xfrm>
          <a:prstGeom prst="ellipse">
            <a:avLst/>
          </a:prstGeom>
          <a:solidFill>
            <a:schemeClr val="accent2"/>
          </a:solidFill>
          <a:ln w="19050">
            <a:solidFill>
              <a:schemeClr val="bg1"/>
            </a:solidFill>
          </a:ln>
          <a:effectLst>
            <a:outerShdw blurRad="330200" dist="38100" dir="2700000" sx="65000" sy="65000" algn="ctr" rotWithShape="0">
              <a:srgbClr val="000000">
                <a:alpha val="89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09" tIns="45704" rIns="91409" bIns="45704" spcCol="0" rtlCol="0" anchor="ctr"/>
          <a:lstStyle/>
          <a:p>
            <a:pPr algn="ctr"/>
            <a:endParaRPr lang="zh-CN" altLang="en-US" dirty="0">
              <a:solidFill>
                <a:schemeClr val="bg1"/>
              </a:solidFill>
              <a:latin typeface="+mn-ea"/>
              <a:sym typeface="Arial" panose="020B0604020202020204" pitchFamily="34" charset="0"/>
            </a:endParaRPr>
          </a:p>
        </p:txBody>
      </p:sp>
      <p:sp>
        <p:nvSpPr>
          <p:cNvPr id="8" name="矩形 7"/>
          <p:cNvSpPr/>
          <p:nvPr/>
        </p:nvSpPr>
        <p:spPr>
          <a:xfrm>
            <a:off x="5352807" y="2516146"/>
            <a:ext cx="1429067" cy="400296"/>
          </a:xfrm>
          <a:prstGeom prst="rect">
            <a:avLst/>
          </a:prstGeom>
        </p:spPr>
        <p:txBody>
          <a:bodyPr wrap="square" lIns="91415" tIns="45707" rIns="91415" bIns="45707">
            <a:spAutoFit/>
          </a:bodyPr>
          <a:lstStyle/>
          <a:p>
            <a:pPr algn="ctr"/>
            <a:r>
              <a:rPr lang="en-US" altLang="zh-CN" sz="2000" b="1" dirty="0">
                <a:solidFill>
                  <a:schemeClr val="bg1"/>
                </a:solidFill>
                <a:latin typeface="+mn-ea"/>
                <a:cs typeface="Arial" panose="020B0604020202020204" pitchFamily="34" charset="0"/>
                <a:sym typeface="Arial" panose="020B0604020202020204" pitchFamily="34" charset="0"/>
              </a:rPr>
              <a:t>B</a:t>
            </a:r>
            <a:endParaRPr lang="zh-CN" altLang="en-US" sz="2000" b="1" dirty="0">
              <a:solidFill>
                <a:schemeClr val="bg1"/>
              </a:solidFill>
              <a:latin typeface="+mn-ea"/>
              <a:cs typeface="Arial" panose="020B0604020202020204" pitchFamily="34" charset="0"/>
              <a:sym typeface="Arial" panose="020B0604020202020204" pitchFamily="34" charset="0"/>
            </a:endParaRPr>
          </a:p>
        </p:txBody>
      </p:sp>
      <p:sp>
        <p:nvSpPr>
          <p:cNvPr id="9" name="椭圆 8"/>
          <p:cNvSpPr/>
          <p:nvPr/>
        </p:nvSpPr>
        <p:spPr>
          <a:xfrm flipV="1">
            <a:off x="8755479" y="2517698"/>
            <a:ext cx="397025" cy="397192"/>
          </a:xfrm>
          <a:prstGeom prst="ellipse">
            <a:avLst/>
          </a:prstGeom>
          <a:solidFill>
            <a:schemeClr val="accent3"/>
          </a:solidFill>
          <a:ln w="19050">
            <a:solidFill>
              <a:schemeClr val="bg1"/>
            </a:solidFill>
          </a:ln>
          <a:effectLst>
            <a:outerShdw blurRad="330200" dist="38100" dir="2700000" sx="65000" sy="65000" algn="ctr" rotWithShape="0">
              <a:srgbClr val="000000">
                <a:alpha val="89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09" tIns="45704" rIns="91409" bIns="45704" spcCol="0" rtlCol="0" anchor="ctr"/>
          <a:lstStyle/>
          <a:p>
            <a:pPr algn="ctr"/>
            <a:endParaRPr lang="zh-CN" altLang="en-US" dirty="0">
              <a:solidFill>
                <a:schemeClr val="bg1"/>
              </a:solidFill>
              <a:latin typeface="+mn-ea"/>
              <a:sym typeface="Arial" panose="020B0604020202020204" pitchFamily="34" charset="0"/>
            </a:endParaRPr>
          </a:p>
        </p:txBody>
      </p:sp>
      <p:sp>
        <p:nvSpPr>
          <p:cNvPr id="10" name="矩形 9"/>
          <p:cNvSpPr/>
          <p:nvPr/>
        </p:nvSpPr>
        <p:spPr>
          <a:xfrm>
            <a:off x="8239461" y="2516146"/>
            <a:ext cx="1429067" cy="400296"/>
          </a:xfrm>
          <a:prstGeom prst="rect">
            <a:avLst/>
          </a:prstGeom>
        </p:spPr>
        <p:txBody>
          <a:bodyPr wrap="square" lIns="91415" tIns="45707" rIns="91415" bIns="45707">
            <a:spAutoFit/>
          </a:bodyPr>
          <a:lstStyle/>
          <a:p>
            <a:pPr algn="ctr"/>
            <a:r>
              <a:rPr lang="en-US" altLang="zh-CN" sz="2000" b="1" dirty="0">
                <a:solidFill>
                  <a:schemeClr val="bg1"/>
                </a:solidFill>
                <a:latin typeface="+mn-ea"/>
                <a:cs typeface="Arial" panose="020B0604020202020204" pitchFamily="34" charset="0"/>
                <a:sym typeface="Arial" panose="020B0604020202020204" pitchFamily="34" charset="0"/>
              </a:rPr>
              <a:t>C</a:t>
            </a:r>
            <a:endParaRPr lang="zh-CN" altLang="en-US" sz="2000" b="1" dirty="0">
              <a:solidFill>
                <a:schemeClr val="bg1"/>
              </a:solidFill>
              <a:latin typeface="+mn-ea"/>
              <a:cs typeface="Arial" panose="020B0604020202020204" pitchFamily="34" charset="0"/>
              <a:sym typeface="Arial" panose="020B0604020202020204" pitchFamily="34" charset="0"/>
            </a:endParaRPr>
          </a:p>
        </p:txBody>
      </p:sp>
      <p:sp>
        <p:nvSpPr>
          <p:cNvPr id="11" name="矩形 10"/>
          <p:cNvSpPr/>
          <p:nvPr/>
        </p:nvSpPr>
        <p:spPr>
          <a:xfrm>
            <a:off x="2251123" y="3280901"/>
            <a:ext cx="1992249" cy="504290"/>
          </a:xfrm>
          <a:prstGeom prst="rect">
            <a:avLst/>
          </a:prstGeom>
          <a:solidFill>
            <a:schemeClr val="accent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bg1"/>
              </a:solidFill>
              <a:latin typeface="+mn-ea"/>
              <a:sym typeface="Arial" panose="020B0604020202020204" pitchFamily="34" charset="0"/>
            </a:endParaRPr>
          </a:p>
        </p:txBody>
      </p:sp>
      <p:sp>
        <p:nvSpPr>
          <p:cNvPr id="12" name="TextBox 30"/>
          <p:cNvSpPr txBox="1"/>
          <p:nvPr/>
        </p:nvSpPr>
        <p:spPr>
          <a:xfrm>
            <a:off x="2640190" y="3332898"/>
            <a:ext cx="1210424" cy="400198"/>
          </a:xfrm>
          <a:prstGeom prst="rect">
            <a:avLst/>
          </a:prstGeom>
          <a:noFill/>
        </p:spPr>
        <p:txBody>
          <a:bodyPr wrap="none" lIns="91415" tIns="45707" rIns="91415" bIns="45707" rtlCol="0">
            <a:spAutoFit/>
          </a:bodyPr>
          <a:lstStyle/>
          <a:p>
            <a:r>
              <a:rPr lang="zh-CN" altLang="en-US" sz="2000" b="1" dirty="0">
                <a:solidFill>
                  <a:schemeClr val="bg1"/>
                </a:solidFill>
                <a:latin typeface="+mn-ea"/>
                <a:sym typeface="Arial" panose="020B0604020202020204" pitchFamily="34" charset="0"/>
              </a:rPr>
              <a:t>加入标题</a:t>
            </a:r>
          </a:p>
        </p:txBody>
      </p:sp>
      <p:sp>
        <p:nvSpPr>
          <p:cNvPr id="13" name="Rectangle 42"/>
          <p:cNvSpPr/>
          <p:nvPr/>
        </p:nvSpPr>
        <p:spPr>
          <a:xfrm flipH="1">
            <a:off x="2288394" y="4104367"/>
            <a:ext cx="1917704" cy="720414"/>
          </a:xfrm>
          <a:prstGeom prst="rect">
            <a:avLst/>
          </a:prstGeom>
          <a:noFill/>
          <a:ln w="12700" cap="flat" cmpd="sng" algn="ctr">
            <a:noFill/>
            <a:prstDash val="solid"/>
          </a:ln>
          <a:effectLst/>
        </p:spPr>
        <p:txBody>
          <a:bodyPr lIns="91415" tIns="0" rIns="91415" bIns="0" rtlCol="0" anchor="t"/>
          <a:lstStyle/>
          <a:p>
            <a:pPr lvl="0">
              <a:defRPr/>
            </a:pPr>
            <a:r>
              <a:rPr lang="zh-CN" altLang="en-US" sz="1600" kern="0" dirty="0">
                <a:solidFill>
                  <a:schemeClr val="tx1">
                    <a:lumMod val="75000"/>
                    <a:lumOff val="25000"/>
                  </a:schemeClr>
                </a:solidFill>
                <a:latin typeface="+mn-ea"/>
                <a:cs typeface="Arial" pitchFamily="34" charset="0"/>
                <a:sym typeface="Arial" panose="020B0604020202020204" pitchFamily="34" charset="0"/>
              </a:rPr>
              <a:t>加入你的文字描述，加入你的文字描述，加入你的文字！</a:t>
            </a:r>
            <a:endParaRPr lang="en-US" altLang="zh-CN" sz="1600" kern="0" dirty="0">
              <a:solidFill>
                <a:schemeClr val="tx1">
                  <a:lumMod val="75000"/>
                  <a:lumOff val="25000"/>
                </a:schemeClr>
              </a:solidFill>
              <a:latin typeface="+mn-ea"/>
              <a:cs typeface="Arial" pitchFamily="34" charset="0"/>
              <a:sym typeface="Arial" panose="020B0604020202020204" pitchFamily="34" charset="0"/>
            </a:endParaRPr>
          </a:p>
        </p:txBody>
      </p:sp>
      <p:sp>
        <p:nvSpPr>
          <p:cNvPr id="14" name="矩形 13"/>
          <p:cNvSpPr/>
          <p:nvPr/>
        </p:nvSpPr>
        <p:spPr>
          <a:xfrm>
            <a:off x="5071214" y="3280901"/>
            <a:ext cx="1992249" cy="504290"/>
          </a:xfrm>
          <a:prstGeom prst="rect">
            <a:avLst/>
          </a:prstGeom>
          <a:solidFill>
            <a:schemeClr val="accent2"/>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bg1"/>
              </a:solidFill>
              <a:latin typeface="+mn-ea"/>
              <a:sym typeface="Arial" panose="020B0604020202020204" pitchFamily="34" charset="0"/>
            </a:endParaRPr>
          </a:p>
        </p:txBody>
      </p:sp>
      <p:sp>
        <p:nvSpPr>
          <p:cNvPr id="15" name="TextBox 33"/>
          <p:cNvSpPr txBox="1"/>
          <p:nvPr/>
        </p:nvSpPr>
        <p:spPr>
          <a:xfrm>
            <a:off x="5488038" y="3332899"/>
            <a:ext cx="1210574" cy="400101"/>
          </a:xfrm>
          <a:prstGeom prst="rect">
            <a:avLst/>
          </a:prstGeom>
          <a:noFill/>
        </p:spPr>
        <p:txBody>
          <a:bodyPr wrap="none" lIns="91415" tIns="45707" rIns="91415" bIns="45707" rtlCol="0">
            <a:spAutoFit/>
          </a:bodyPr>
          <a:lstStyle/>
          <a:p>
            <a:r>
              <a:rPr lang="zh-CN" altLang="en-US" sz="2000" b="1" dirty="0">
                <a:solidFill>
                  <a:schemeClr val="bg1"/>
                </a:solidFill>
                <a:latin typeface="+mn-ea"/>
                <a:sym typeface="Arial" panose="020B0604020202020204" pitchFamily="34" charset="0"/>
              </a:rPr>
              <a:t>加入标题</a:t>
            </a:r>
          </a:p>
        </p:txBody>
      </p:sp>
      <p:sp>
        <p:nvSpPr>
          <p:cNvPr id="16" name="Rectangle 42"/>
          <p:cNvSpPr/>
          <p:nvPr/>
        </p:nvSpPr>
        <p:spPr>
          <a:xfrm flipH="1">
            <a:off x="5108485" y="4104367"/>
            <a:ext cx="1917704" cy="720414"/>
          </a:xfrm>
          <a:prstGeom prst="rect">
            <a:avLst/>
          </a:prstGeom>
          <a:noFill/>
          <a:ln w="12700" cap="flat" cmpd="sng" algn="ctr">
            <a:noFill/>
            <a:prstDash val="solid"/>
          </a:ln>
          <a:effectLst/>
        </p:spPr>
        <p:txBody>
          <a:bodyPr lIns="91415" tIns="0" rIns="91415" bIns="0" rtlCol="0" anchor="t"/>
          <a:lstStyle/>
          <a:p>
            <a:pPr lvl="0">
              <a:defRPr/>
            </a:pPr>
            <a:r>
              <a:rPr lang="zh-CN" altLang="en-US" sz="1600" kern="0" dirty="0">
                <a:solidFill>
                  <a:schemeClr val="tx1">
                    <a:lumMod val="75000"/>
                    <a:lumOff val="25000"/>
                  </a:schemeClr>
                </a:solidFill>
                <a:latin typeface="+mn-ea"/>
                <a:cs typeface="Arial" pitchFamily="34" charset="0"/>
                <a:sym typeface="Arial" panose="020B0604020202020204" pitchFamily="34" charset="0"/>
              </a:rPr>
              <a:t>加入你的文字描述，加入你的文字描述，加入你的文字！</a:t>
            </a:r>
            <a:endParaRPr lang="en-US" altLang="zh-CN" sz="1600" kern="0" dirty="0">
              <a:solidFill>
                <a:schemeClr val="tx1">
                  <a:lumMod val="75000"/>
                  <a:lumOff val="25000"/>
                </a:schemeClr>
              </a:solidFill>
              <a:latin typeface="+mn-ea"/>
              <a:cs typeface="Arial" pitchFamily="34" charset="0"/>
              <a:sym typeface="Arial" panose="020B0604020202020204" pitchFamily="34" charset="0"/>
            </a:endParaRPr>
          </a:p>
        </p:txBody>
      </p:sp>
      <p:sp>
        <p:nvSpPr>
          <p:cNvPr id="17" name="矩形 16"/>
          <p:cNvSpPr/>
          <p:nvPr/>
        </p:nvSpPr>
        <p:spPr>
          <a:xfrm>
            <a:off x="7891310" y="3279283"/>
            <a:ext cx="1992249" cy="504290"/>
          </a:xfrm>
          <a:prstGeom prst="rect">
            <a:avLst/>
          </a:prstGeom>
          <a:solidFill>
            <a:schemeClr val="accent3"/>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5" tIns="45707" rIns="91415" bIns="45707" rtlCol="0" anchor="ctr"/>
          <a:lstStyle/>
          <a:p>
            <a:pPr algn="ctr"/>
            <a:endParaRPr lang="zh-CN" altLang="en-US">
              <a:solidFill>
                <a:schemeClr val="bg1"/>
              </a:solidFill>
              <a:latin typeface="+mn-ea"/>
              <a:sym typeface="Arial" panose="020B0604020202020204" pitchFamily="34" charset="0"/>
            </a:endParaRPr>
          </a:p>
        </p:txBody>
      </p:sp>
      <p:sp>
        <p:nvSpPr>
          <p:cNvPr id="18" name="TextBox 36"/>
          <p:cNvSpPr txBox="1"/>
          <p:nvPr/>
        </p:nvSpPr>
        <p:spPr>
          <a:xfrm>
            <a:off x="8324441" y="3331281"/>
            <a:ext cx="1210574" cy="400101"/>
          </a:xfrm>
          <a:prstGeom prst="rect">
            <a:avLst/>
          </a:prstGeom>
          <a:noFill/>
        </p:spPr>
        <p:txBody>
          <a:bodyPr wrap="none" lIns="91415" tIns="45707" rIns="91415" bIns="45707" rtlCol="0">
            <a:spAutoFit/>
          </a:bodyPr>
          <a:lstStyle/>
          <a:p>
            <a:r>
              <a:rPr lang="zh-CN" altLang="en-US" sz="2000" b="1" dirty="0">
                <a:solidFill>
                  <a:schemeClr val="bg1"/>
                </a:solidFill>
                <a:latin typeface="+mn-ea"/>
                <a:sym typeface="Arial" panose="020B0604020202020204" pitchFamily="34" charset="0"/>
              </a:rPr>
              <a:t>加入标题</a:t>
            </a:r>
          </a:p>
        </p:txBody>
      </p:sp>
      <p:sp>
        <p:nvSpPr>
          <p:cNvPr id="19" name="Rectangle 42"/>
          <p:cNvSpPr/>
          <p:nvPr/>
        </p:nvSpPr>
        <p:spPr>
          <a:xfrm flipH="1">
            <a:off x="7928583" y="4102749"/>
            <a:ext cx="1917704" cy="720414"/>
          </a:xfrm>
          <a:prstGeom prst="rect">
            <a:avLst/>
          </a:prstGeom>
          <a:noFill/>
          <a:ln w="12700" cap="flat" cmpd="sng" algn="ctr">
            <a:noFill/>
            <a:prstDash val="solid"/>
          </a:ln>
          <a:effectLst/>
        </p:spPr>
        <p:txBody>
          <a:bodyPr lIns="91415" tIns="0" rIns="91415" bIns="0" rtlCol="0" anchor="t"/>
          <a:lstStyle/>
          <a:p>
            <a:pPr lvl="0">
              <a:defRPr/>
            </a:pPr>
            <a:r>
              <a:rPr lang="zh-CN" altLang="en-US" sz="1600" kern="0" dirty="0">
                <a:solidFill>
                  <a:schemeClr val="tx1">
                    <a:lumMod val="75000"/>
                    <a:lumOff val="25000"/>
                  </a:schemeClr>
                </a:solidFill>
                <a:latin typeface="+mn-ea"/>
                <a:cs typeface="Arial" pitchFamily="34" charset="0"/>
                <a:sym typeface="Arial" panose="020B0604020202020204" pitchFamily="34" charset="0"/>
              </a:rPr>
              <a:t>加入你的文字描述，加入你的文字描述，加入你的文字！</a:t>
            </a:r>
            <a:endParaRPr lang="en-US" altLang="zh-CN" sz="1600" kern="0" dirty="0">
              <a:solidFill>
                <a:schemeClr val="tx1">
                  <a:lumMod val="75000"/>
                  <a:lumOff val="25000"/>
                </a:schemeClr>
              </a:solidFill>
              <a:latin typeface="+mn-ea"/>
              <a:cs typeface="Arial" pitchFamily="34" charset="0"/>
              <a:sym typeface="Arial" panose="020B0604020202020204" pitchFamily="34" charset="0"/>
            </a:endParaRPr>
          </a:p>
        </p:txBody>
      </p:sp>
    </p:spTree>
    <p:extLst>
      <p:ext uri="{BB962C8B-B14F-4D97-AF65-F5344CB8AC3E}">
        <p14:creationId xmlns:p14="http://schemas.microsoft.com/office/powerpoint/2010/main" val="415450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0"/>
                                        <p:tgtEl>
                                          <p:spTgt spid="11"/>
                                        </p:tgtEl>
                                      </p:cBhvr>
                                    </p:animEffect>
                                    <p:anim calcmode="lin" valueType="num">
                                      <p:cBhvr>
                                        <p:cTn id="19" dur="1000" fill="hold"/>
                                        <p:tgtEl>
                                          <p:spTgt spid="11"/>
                                        </p:tgtEl>
                                        <p:attrNameLst>
                                          <p:attrName>ppt_x</p:attrName>
                                        </p:attrNameLst>
                                      </p:cBhvr>
                                      <p:tavLst>
                                        <p:tav tm="0">
                                          <p:val>
                                            <p:strVal val="#ppt_x"/>
                                          </p:val>
                                        </p:tav>
                                        <p:tav tm="100000">
                                          <p:val>
                                            <p:strVal val="#ppt_x"/>
                                          </p:val>
                                        </p:tav>
                                      </p:tavLst>
                                    </p:anim>
                                    <p:anim calcmode="lin" valueType="num">
                                      <p:cBhvr>
                                        <p:cTn id="20" dur="1000" fill="hold"/>
                                        <p:tgtEl>
                                          <p:spTgt spid="11"/>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2500"/>
                            </p:stCondLst>
                            <p:childTnLst>
                              <p:par>
                                <p:cTn id="29" presetID="10" presetClass="entr" presetSubtype="0"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fade">
                                      <p:cBhvr>
                                        <p:cTn id="35" dur="1000"/>
                                        <p:tgtEl>
                                          <p:spTgt spid="3"/>
                                        </p:tgtEl>
                                      </p:cBhvr>
                                    </p:animEffect>
                                    <p:anim calcmode="lin" valueType="num">
                                      <p:cBhvr>
                                        <p:cTn id="36" dur="1000" fill="hold"/>
                                        <p:tgtEl>
                                          <p:spTgt spid="3"/>
                                        </p:tgtEl>
                                        <p:attrNameLst>
                                          <p:attrName>ppt_x</p:attrName>
                                        </p:attrNameLst>
                                      </p:cBhvr>
                                      <p:tavLst>
                                        <p:tav tm="0">
                                          <p:val>
                                            <p:strVal val="#ppt_x"/>
                                          </p:val>
                                        </p:tav>
                                        <p:tav tm="100000">
                                          <p:val>
                                            <p:strVal val="#ppt_x"/>
                                          </p:val>
                                        </p:tav>
                                      </p:tavLst>
                                    </p:anim>
                                    <p:anim calcmode="lin" valueType="num">
                                      <p:cBhvr>
                                        <p:cTn id="37" dur="1000" fill="hold"/>
                                        <p:tgtEl>
                                          <p:spTgt spid="3"/>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42" presetClass="entr" presetSubtype="0"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1000"/>
                                        <p:tgtEl>
                                          <p:spTgt spid="7"/>
                                        </p:tgtEl>
                                      </p:cBhvr>
                                    </p:animEffect>
                                    <p:anim calcmode="lin" valueType="num">
                                      <p:cBhvr>
                                        <p:cTn id="42" dur="1000" fill="hold"/>
                                        <p:tgtEl>
                                          <p:spTgt spid="7"/>
                                        </p:tgtEl>
                                        <p:attrNameLst>
                                          <p:attrName>ppt_x</p:attrName>
                                        </p:attrNameLst>
                                      </p:cBhvr>
                                      <p:tavLst>
                                        <p:tav tm="0">
                                          <p:val>
                                            <p:strVal val="#ppt_x"/>
                                          </p:val>
                                        </p:tav>
                                        <p:tav tm="100000">
                                          <p:val>
                                            <p:strVal val="#ppt_x"/>
                                          </p:val>
                                        </p:tav>
                                      </p:tavLst>
                                    </p:anim>
                                    <p:anim calcmode="lin" valueType="num">
                                      <p:cBhvr>
                                        <p:cTn id="43" dur="1000" fill="hold"/>
                                        <p:tgtEl>
                                          <p:spTgt spid="7"/>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1000"/>
                                        <p:tgtEl>
                                          <p:spTgt spid="14"/>
                                        </p:tgtEl>
                                      </p:cBhvr>
                                    </p:animEffect>
                                    <p:anim calcmode="lin" valueType="num">
                                      <p:cBhvr>
                                        <p:cTn id="47" dur="1000" fill="hold"/>
                                        <p:tgtEl>
                                          <p:spTgt spid="14"/>
                                        </p:tgtEl>
                                        <p:attrNameLst>
                                          <p:attrName>ppt_x</p:attrName>
                                        </p:attrNameLst>
                                      </p:cBhvr>
                                      <p:tavLst>
                                        <p:tav tm="0">
                                          <p:val>
                                            <p:strVal val="#ppt_x"/>
                                          </p:val>
                                        </p:tav>
                                        <p:tav tm="100000">
                                          <p:val>
                                            <p:strVal val="#ppt_x"/>
                                          </p:val>
                                        </p:tav>
                                      </p:tavLst>
                                    </p:anim>
                                    <p:anim calcmode="lin" valueType="num">
                                      <p:cBhvr>
                                        <p:cTn id="48" dur="1000" fill="hold"/>
                                        <p:tgtEl>
                                          <p:spTgt spid="14"/>
                                        </p:tgtEl>
                                        <p:attrNameLst>
                                          <p:attrName>ppt_y</p:attrName>
                                        </p:attrNameLst>
                                      </p:cBhvr>
                                      <p:tavLst>
                                        <p:tav tm="0">
                                          <p:val>
                                            <p:strVal val="#ppt_y+.1"/>
                                          </p:val>
                                        </p:tav>
                                        <p:tav tm="100000">
                                          <p:val>
                                            <p:strVal val="#ppt_y"/>
                                          </p:val>
                                        </p:tav>
                                      </p:tavLst>
                                    </p:anim>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childTnLst>
                          </p:cTn>
                        </p:par>
                        <p:par>
                          <p:cTn id="60" fill="hold">
                            <p:stCondLst>
                              <p:cond delay="6000"/>
                            </p:stCondLst>
                            <p:childTnLst>
                              <p:par>
                                <p:cTn id="61" presetID="42" presetClass="entr" presetSubtype="0" fill="hold" grpId="0" nodeType="after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fade">
                                      <p:cBhvr>
                                        <p:cTn id="63" dur="1000"/>
                                        <p:tgtEl>
                                          <p:spTgt spid="4"/>
                                        </p:tgtEl>
                                      </p:cBhvr>
                                    </p:animEffect>
                                    <p:anim calcmode="lin" valueType="num">
                                      <p:cBhvr>
                                        <p:cTn id="64" dur="1000" fill="hold"/>
                                        <p:tgtEl>
                                          <p:spTgt spid="4"/>
                                        </p:tgtEl>
                                        <p:attrNameLst>
                                          <p:attrName>ppt_x</p:attrName>
                                        </p:attrNameLst>
                                      </p:cBhvr>
                                      <p:tavLst>
                                        <p:tav tm="0">
                                          <p:val>
                                            <p:strVal val="#ppt_x"/>
                                          </p:val>
                                        </p:tav>
                                        <p:tav tm="100000">
                                          <p:val>
                                            <p:strVal val="#ppt_x"/>
                                          </p:val>
                                        </p:tav>
                                      </p:tavLst>
                                    </p:anim>
                                    <p:anim calcmode="lin" valueType="num">
                                      <p:cBhvr>
                                        <p:cTn id="65" dur="1000" fill="hold"/>
                                        <p:tgtEl>
                                          <p:spTgt spid="4"/>
                                        </p:tgtEl>
                                        <p:attrNameLst>
                                          <p:attrName>ppt_y</p:attrName>
                                        </p:attrNameLst>
                                      </p:cBhvr>
                                      <p:tavLst>
                                        <p:tav tm="0">
                                          <p:val>
                                            <p:strVal val="#ppt_y+.1"/>
                                          </p:val>
                                        </p:tav>
                                        <p:tav tm="100000">
                                          <p:val>
                                            <p:strVal val="#ppt_y"/>
                                          </p:val>
                                        </p:tav>
                                      </p:tavLst>
                                    </p:anim>
                                  </p:childTnLst>
                                </p:cTn>
                              </p:par>
                            </p:childTnLst>
                          </p:cTn>
                        </p:par>
                        <p:par>
                          <p:cTn id="66" fill="hold">
                            <p:stCondLst>
                              <p:cond delay="7000"/>
                            </p:stCondLst>
                            <p:childTnLst>
                              <p:par>
                                <p:cTn id="67" presetID="42" presetClass="entr" presetSubtype="0" fill="hold" grpId="0" nodeType="afterEffect">
                                  <p:stCondLst>
                                    <p:cond delay="0"/>
                                  </p:stCondLst>
                                  <p:childTnLst>
                                    <p:set>
                                      <p:cBhvr>
                                        <p:cTn id="68" dur="1" fill="hold">
                                          <p:stCondLst>
                                            <p:cond delay="0"/>
                                          </p:stCondLst>
                                        </p:cTn>
                                        <p:tgtEl>
                                          <p:spTgt spid="9"/>
                                        </p:tgtEl>
                                        <p:attrNameLst>
                                          <p:attrName>style.visibility</p:attrName>
                                        </p:attrNameLst>
                                      </p:cBhvr>
                                      <p:to>
                                        <p:strVal val="visible"/>
                                      </p:to>
                                    </p:set>
                                    <p:animEffect transition="in" filter="fade">
                                      <p:cBhvr>
                                        <p:cTn id="69" dur="1000"/>
                                        <p:tgtEl>
                                          <p:spTgt spid="9"/>
                                        </p:tgtEl>
                                      </p:cBhvr>
                                    </p:animEffect>
                                    <p:anim calcmode="lin" valueType="num">
                                      <p:cBhvr>
                                        <p:cTn id="70" dur="1000" fill="hold"/>
                                        <p:tgtEl>
                                          <p:spTgt spid="9"/>
                                        </p:tgtEl>
                                        <p:attrNameLst>
                                          <p:attrName>ppt_x</p:attrName>
                                        </p:attrNameLst>
                                      </p:cBhvr>
                                      <p:tavLst>
                                        <p:tav tm="0">
                                          <p:val>
                                            <p:strVal val="#ppt_x"/>
                                          </p:val>
                                        </p:tav>
                                        <p:tav tm="100000">
                                          <p:val>
                                            <p:strVal val="#ppt_x"/>
                                          </p:val>
                                        </p:tav>
                                      </p:tavLst>
                                    </p:anim>
                                    <p:anim calcmode="lin" valueType="num">
                                      <p:cBhvr>
                                        <p:cTn id="71" dur="1000" fill="hold"/>
                                        <p:tgtEl>
                                          <p:spTgt spid="9"/>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1000"/>
                                        <p:tgtEl>
                                          <p:spTgt spid="17"/>
                                        </p:tgtEl>
                                      </p:cBhvr>
                                    </p:animEffect>
                                    <p:anim calcmode="lin" valueType="num">
                                      <p:cBhvr>
                                        <p:cTn id="75" dur="1000" fill="hold"/>
                                        <p:tgtEl>
                                          <p:spTgt spid="17"/>
                                        </p:tgtEl>
                                        <p:attrNameLst>
                                          <p:attrName>ppt_x</p:attrName>
                                        </p:attrNameLst>
                                      </p:cBhvr>
                                      <p:tavLst>
                                        <p:tav tm="0">
                                          <p:val>
                                            <p:strVal val="#ppt_x"/>
                                          </p:val>
                                        </p:tav>
                                        <p:tav tm="100000">
                                          <p:val>
                                            <p:strVal val="#ppt_x"/>
                                          </p:val>
                                        </p:tav>
                                      </p:tavLst>
                                    </p:anim>
                                    <p:anim calcmode="lin" valueType="num">
                                      <p:cBhvr>
                                        <p:cTn id="76" dur="1000" fill="hold"/>
                                        <p:tgtEl>
                                          <p:spTgt spid="17"/>
                                        </p:tgtEl>
                                        <p:attrNameLst>
                                          <p:attrName>ppt_y</p:attrName>
                                        </p:attrNameLst>
                                      </p:cBhvr>
                                      <p:tavLst>
                                        <p:tav tm="0">
                                          <p:val>
                                            <p:strVal val="#ppt_y+.1"/>
                                          </p:val>
                                        </p:tav>
                                        <p:tav tm="100000">
                                          <p:val>
                                            <p:strVal val="#ppt_y"/>
                                          </p:val>
                                        </p:tav>
                                      </p:tavLst>
                                    </p:anim>
                                  </p:childTnLst>
                                </p:cTn>
                              </p:par>
                            </p:childTnLst>
                          </p:cTn>
                        </p:par>
                        <p:par>
                          <p:cTn id="77" fill="hold">
                            <p:stCondLst>
                              <p:cond delay="8000"/>
                            </p:stCondLst>
                            <p:childTnLst>
                              <p:par>
                                <p:cTn id="78" presetID="10" presetClass="entr" presetSubtype="0" fill="hold" grpId="0" nodeType="afterEffect">
                                  <p:stCondLst>
                                    <p:cond delay="0"/>
                                  </p:stCondLst>
                                  <p:childTnLst>
                                    <p:set>
                                      <p:cBhvr>
                                        <p:cTn id="79" dur="1" fill="hold">
                                          <p:stCondLst>
                                            <p:cond delay="0"/>
                                          </p:stCondLst>
                                        </p:cTn>
                                        <p:tgtEl>
                                          <p:spTgt spid="10"/>
                                        </p:tgtEl>
                                        <p:attrNameLst>
                                          <p:attrName>style.visibility</p:attrName>
                                        </p:attrNameLst>
                                      </p:cBhvr>
                                      <p:to>
                                        <p:strVal val="visible"/>
                                      </p:to>
                                    </p:set>
                                    <p:animEffect transition="in" filter="fade">
                                      <p:cBhvr>
                                        <p:cTn id="80" dur="500"/>
                                        <p:tgtEl>
                                          <p:spTgt spid="1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18"/>
                                        </p:tgtEl>
                                        <p:attrNameLst>
                                          <p:attrName>style.visibility</p:attrName>
                                        </p:attrNameLst>
                                      </p:cBhvr>
                                      <p:to>
                                        <p:strVal val="visible"/>
                                      </p:to>
                                    </p:set>
                                    <p:animEffect transition="in" filter="fade">
                                      <p:cBhvr>
                                        <p:cTn id="83" dur="500"/>
                                        <p:tgtEl>
                                          <p:spTgt spid="18"/>
                                        </p:tgtEl>
                                      </p:cBhvr>
                                    </p:animEffect>
                                  </p:childTnLst>
                                </p:cTn>
                              </p:par>
                            </p:childTnLst>
                          </p:cTn>
                        </p:par>
                        <p:par>
                          <p:cTn id="84" fill="hold">
                            <p:stCondLst>
                              <p:cond delay="8500"/>
                            </p:stCondLst>
                            <p:childTnLst>
                              <p:par>
                                <p:cTn id="85" presetID="10" presetClass="entr" presetSubtype="0" fill="hold" grpId="0" nodeType="afterEffect">
                                  <p:stCondLst>
                                    <p:cond delay="0"/>
                                  </p:stCondLst>
                                  <p:childTnLst>
                                    <p:set>
                                      <p:cBhvr>
                                        <p:cTn id="86" dur="1" fill="hold">
                                          <p:stCondLst>
                                            <p:cond delay="0"/>
                                          </p:stCondLst>
                                        </p:cTn>
                                        <p:tgtEl>
                                          <p:spTgt spid="19"/>
                                        </p:tgtEl>
                                        <p:attrNameLst>
                                          <p:attrName>style.visibility</p:attrName>
                                        </p:attrNameLst>
                                      </p:cBhvr>
                                      <p:to>
                                        <p:strVal val="visible"/>
                                      </p:to>
                                    </p:set>
                                    <p:animEffect transition="in" filter="fade">
                                      <p:cBhvr>
                                        <p:cTn id="8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animBg="1"/>
      <p:bldP spid="8" grpId="0"/>
      <p:bldP spid="9" grpId="0" animBg="1"/>
      <p:bldP spid="10" grpId="0"/>
      <p:bldP spid="11" grpId="0" animBg="1"/>
      <p:bldP spid="12" grpId="0"/>
      <p:bldP spid="13" grpId="0"/>
      <p:bldP spid="14" grpId="0" animBg="1"/>
      <p:bldP spid="15" grpId="0"/>
      <p:bldP spid="16" grpId="0"/>
      <p:bldP spid="17" grpId="0" animBg="1"/>
      <p:bldP spid="18" grpId="0"/>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a:spLocks/>
          </p:cNvSpPr>
          <p:nvPr/>
        </p:nvSpPr>
        <p:spPr bwMode="auto">
          <a:xfrm rot="5400000">
            <a:off x="556010" y="2265137"/>
            <a:ext cx="3836518" cy="3117039"/>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solidFill>
            <a:schemeClr val="accent1"/>
          </a:solidFill>
          <a:ln>
            <a:noFill/>
          </a:ln>
          <a:extLst/>
        </p:spPr>
        <p:txBody>
          <a:bodyPr wrap="none" anchor="ctr"/>
          <a:lstStyle/>
          <a:p>
            <a:endParaRPr lang="zh-CN" altLang="en-US" sz="4799">
              <a:solidFill>
                <a:schemeClr val="tx1">
                  <a:lumMod val="75000"/>
                  <a:lumOff val="25000"/>
                </a:schemeClr>
              </a:solidFill>
              <a:latin typeface="+mn-ea"/>
              <a:sym typeface="Arial" panose="020B0604020202020204" pitchFamily="34" charset="0"/>
            </a:endParaRPr>
          </a:p>
        </p:txBody>
      </p:sp>
      <p:sp>
        <p:nvSpPr>
          <p:cNvPr id="3" name="Freeform 6"/>
          <p:cNvSpPr>
            <a:spLocks/>
          </p:cNvSpPr>
          <p:nvPr/>
        </p:nvSpPr>
        <p:spPr bwMode="auto">
          <a:xfrm rot="5400000">
            <a:off x="4229586" y="2265137"/>
            <a:ext cx="3836518" cy="3117039"/>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solidFill>
            <a:schemeClr val="accent2"/>
          </a:solidFill>
          <a:ln w="9525" algn="ctr">
            <a:solidFill>
              <a:srgbClr val="B2B2B2"/>
            </a:solidFill>
            <a:round/>
            <a:headEnd/>
            <a:tailEnd/>
          </a:ln>
        </p:spPr>
        <p:txBody>
          <a:bodyPr wrap="none" anchor="ctr"/>
          <a:lstStyle/>
          <a:p>
            <a:endParaRPr lang="zh-CN" altLang="en-US" sz="4799">
              <a:solidFill>
                <a:schemeClr val="tx1">
                  <a:lumMod val="75000"/>
                  <a:lumOff val="25000"/>
                </a:schemeClr>
              </a:solidFill>
              <a:latin typeface="+mn-ea"/>
              <a:sym typeface="Arial" panose="020B0604020202020204" pitchFamily="34" charset="0"/>
            </a:endParaRPr>
          </a:p>
        </p:txBody>
      </p:sp>
      <p:sp>
        <p:nvSpPr>
          <p:cNvPr id="4" name="Freeform 7"/>
          <p:cNvSpPr>
            <a:spLocks/>
          </p:cNvSpPr>
          <p:nvPr/>
        </p:nvSpPr>
        <p:spPr bwMode="auto">
          <a:xfrm rot="5400000">
            <a:off x="7901047" y="2265137"/>
            <a:ext cx="3836518" cy="3117038"/>
          </a:xfrm>
          <a:custGeom>
            <a:avLst/>
            <a:gdLst>
              <a:gd name="T0" fmla="*/ 3697717 w 2676"/>
              <a:gd name="T1" fmla="*/ 0 h 920"/>
              <a:gd name="T2" fmla="*/ 63269 w 2676"/>
              <a:gd name="T3" fmla="*/ 0 h 920"/>
              <a:gd name="T4" fmla="*/ 0 w 2676"/>
              <a:gd name="T5" fmla="*/ 124541 h 920"/>
              <a:gd name="T6" fmla="*/ 0 w 2676"/>
              <a:gd name="T7" fmla="*/ 852411 h 920"/>
              <a:gd name="T8" fmla="*/ 220738 w 2676"/>
              <a:gd name="T9" fmla="*/ 852411 h 920"/>
              <a:gd name="T10" fmla="*/ 220738 w 2676"/>
              <a:gd name="T11" fmla="*/ 359784 h 920"/>
              <a:gd name="T12" fmla="*/ 684710 w 2676"/>
              <a:gd name="T13" fmla="*/ 1273082 h 920"/>
              <a:gd name="T14" fmla="*/ 222144 w 2676"/>
              <a:gd name="T15" fmla="*/ 2183612 h 920"/>
              <a:gd name="T16" fmla="*/ 222144 w 2676"/>
              <a:gd name="T17" fmla="*/ 1690984 h 920"/>
              <a:gd name="T18" fmla="*/ 0 w 2676"/>
              <a:gd name="T19" fmla="*/ 1690984 h 920"/>
              <a:gd name="T20" fmla="*/ 0 w 2676"/>
              <a:gd name="T21" fmla="*/ 2418855 h 920"/>
              <a:gd name="T22" fmla="*/ 63269 w 2676"/>
              <a:gd name="T23" fmla="*/ 2546163 h 920"/>
              <a:gd name="T24" fmla="*/ 3697717 w 2676"/>
              <a:gd name="T25" fmla="*/ 2546163 h 920"/>
              <a:gd name="T26" fmla="*/ 3762392 w 2676"/>
              <a:gd name="T27" fmla="*/ 2418855 h 920"/>
              <a:gd name="T28" fmla="*/ 3762392 w 2676"/>
              <a:gd name="T29" fmla="*/ 124541 h 920"/>
              <a:gd name="T30" fmla="*/ 3697717 w 2676"/>
              <a:gd name="T31" fmla="*/ 0 h 920"/>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676" h="920">
                <a:moveTo>
                  <a:pt x="2630" y="0"/>
                </a:moveTo>
                <a:cubicBezTo>
                  <a:pt x="45" y="0"/>
                  <a:pt x="45" y="0"/>
                  <a:pt x="45" y="0"/>
                </a:cubicBezTo>
                <a:cubicBezTo>
                  <a:pt x="20" y="0"/>
                  <a:pt x="0" y="20"/>
                  <a:pt x="0" y="45"/>
                </a:cubicBezTo>
                <a:cubicBezTo>
                  <a:pt x="0" y="308"/>
                  <a:pt x="0" y="308"/>
                  <a:pt x="0" y="308"/>
                </a:cubicBezTo>
                <a:cubicBezTo>
                  <a:pt x="157" y="308"/>
                  <a:pt x="157" y="308"/>
                  <a:pt x="157" y="308"/>
                </a:cubicBezTo>
                <a:cubicBezTo>
                  <a:pt x="157" y="130"/>
                  <a:pt x="157" y="130"/>
                  <a:pt x="157" y="130"/>
                </a:cubicBezTo>
                <a:cubicBezTo>
                  <a:pt x="487" y="460"/>
                  <a:pt x="487" y="460"/>
                  <a:pt x="487" y="460"/>
                </a:cubicBezTo>
                <a:cubicBezTo>
                  <a:pt x="158" y="789"/>
                  <a:pt x="158" y="789"/>
                  <a:pt x="158" y="789"/>
                </a:cubicBezTo>
                <a:cubicBezTo>
                  <a:pt x="158" y="611"/>
                  <a:pt x="158" y="611"/>
                  <a:pt x="158" y="611"/>
                </a:cubicBezTo>
                <a:cubicBezTo>
                  <a:pt x="0" y="611"/>
                  <a:pt x="0" y="611"/>
                  <a:pt x="0" y="611"/>
                </a:cubicBezTo>
                <a:cubicBezTo>
                  <a:pt x="0" y="874"/>
                  <a:pt x="0" y="874"/>
                  <a:pt x="0" y="874"/>
                </a:cubicBezTo>
                <a:cubicBezTo>
                  <a:pt x="0" y="899"/>
                  <a:pt x="20" y="920"/>
                  <a:pt x="45" y="920"/>
                </a:cubicBezTo>
                <a:cubicBezTo>
                  <a:pt x="2630" y="920"/>
                  <a:pt x="2630" y="920"/>
                  <a:pt x="2630" y="920"/>
                </a:cubicBezTo>
                <a:cubicBezTo>
                  <a:pt x="2656" y="920"/>
                  <a:pt x="2676" y="899"/>
                  <a:pt x="2676" y="874"/>
                </a:cubicBezTo>
                <a:cubicBezTo>
                  <a:pt x="2676" y="45"/>
                  <a:pt x="2676" y="45"/>
                  <a:pt x="2676" y="45"/>
                </a:cubicBezTo>
                <a:cubicBezTo>
                  <a:pt x="2676" y="20"/>
                  <a:pt x="2656" y="0"/>
                  <a:pt x="2630" y="0"/>
                </a:cubicBezTo>
                <a:close/>
              </a:path>
            </a:pathLst>
          </a:custGeom>
          <a:solidFill>
            <a:schemeClr val="accent3"/>
          </a:solidFill>
          <a:ln w="9525" algn="ctr">
            <a:solidFill>
              <a:srgbClr val="B2B2B2"/>
            </a:solidFill>
            <a:round/>
            <a:headEnd/>
            <a:tailEnd/>
          </a:ln>
        </p:spPr>
        <p:txBody>
          <a:bodyPr wrap="none" anchor="ctr"/>
          <a:lstStyle/>
          <a:p>
            <a:endParaRPr lang="zh-CN" altLang="en-US" sz="4799">
              <a:solidFill>
                <a:schemeClr val="tx1">
                  <a:lumMod val="75000"/>
                  <a:lumOff val="25000"/>
                </a:schemeClr>
              </a:solidFill>
              <a:latin typeface="+mn-ea"/>
              <a:sym typeface="Arial" panose="020B0604020202020204" pitchFamily="34" charset="0"/>
            </a:endParaRPr>
          </a:p>
        </p:txBody>
      </p:sp>
      <p:sp>
        <p:nvSpPr>
          <p:cNvPr id="5" name="WordArt 8"/>
          <p:cNvSpPr>
            <a:spLocks noChangeArrowheads="1" noChangeShapeType="1" noTextEdit="1"/>
          </p:cNvSpPr>
          <p:nvPr/>
        </p:nvSpPr>
        <p:spPr bwMode="auto">
          <a:xfrm>
            <a:off x="2280646" y="1778430"/>
            <a:ext cx="281443" cy="42322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r>
              <a:rPr lang="en-US" altLang="zh-CN" sz="4799" b="1" kern="10" dirty="0">
                <a:solidFill>
                  <a:schemeClr val="tx1">
                    <a:lumMod val="75000"/>
                    <a:lumOff val="25000"/>
                  </a:schemeClr>
                </a:solidFill>
                <a:latin typeface="Agency FB" panose="020B0503020202020204" pitchFamily="34" charset="0"/>
                <a:cs typeface="Arial"/>
                <a:sym typeface="Arial" panose="020B0604020202020204" pitchFamily="34" charset="0"/>
              </a:rPr>
              <a:t>1</a:t>
            </a:r>
            <a:endParaRPr lang="zh-CN" altLang="en-US" sz="4799" b="1" kern="10" dirty="0">
              <a:solidFill>
                <a:schemeClr val="tx1">
                  <a:lumMod val="75000"/>
                  <a:lumOff val="25000"/>
                </a:schemeClr>
              </a:solidFill>
              <a:latin typeface="Agency FB" panose="020B0503020202020204" pitchFamily="34" charset="0"/>
              <a:cs typeface="Arial"/>
              <a:sym typeface="Arial" panose="020B0604020202020204" pitchFamily="34" charset="0"/>
            </a:endParaRPr>
          </a:p>
        </p:txBody>
      </p:sp>
      <p:sp>
        <p:nvSpPr>
          <p:cNvPr id="6" name="WordArt 9"/>
          <p:cNvSpPr>
            <a:spLocks noChangeArrowheads="1" noChangeShapeType="1" noTextEdit="1"/>
          </p:cNvSpPr>
          <p:nvPr/>
        </p:nvSpPr>
        <p:spPr bwMode="auto">
          <a:xfrm>
            <a:off x="5947872" y="1778430"/>
            <a:ext cx="397830" cy="42322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r>
              <a:rPr lang="en-US" altLang="zh-CN" sz="4799" b="1" kern="10" dirty="0">
                <a:solidFill>
                  <a:schemeClr val="tx1">
                    <a:lumMod val="75000"/>
                    <a:lumOff val="25000"/>
                  </a:schemeClr>
                </a:solidFill>
                <a:latin typeface="Agency FB" panose="020B0503020202020204" pitchFamily="34" charset="0"/>
                <a:cs typeface="Arial"/>
                <a:sym typeface="Arial" panose="020B0604020202020204" pitchFamily="34" charset="0"/>
              </a:rPr>
              <a:t>2</a:t>
            </a:r>
            <a:endParaRPr lang="zh-CN" altLang="en-US" sz="4799" b="1" kern="10" dirty="0">
              <a:solidFill>
                <a:schemeClr val="tx1">
                  <a:lumMod val="75000"/>
                  <a:lumOff val="25000"/>
                </a:schemeClr>
              </a:solidFill>
              <a:latin typeface="Agency FB" panose="020B0503020202020204" pitchFamily="34" charset="0"/>
              <a:cs typeface="Arial"/>
              <a:sym typeface="Arial" panose="020B0604020202020204" pitchFamily="34" charset="0"/>
            </a:endParaRPr>
          </a:p>
        </p:txBody>
      </p:sp>
      <p:sp>
        <p:nvSpPr>
          <p:cNvPr id="7" name="WordArt 10"/>
          <p:cNvSpPr>
            <a:spLocks noChangeArrowheads="1" noChangeShapeType="1" noTextEdit="1"/>
          </p:cNvSpPr>
          <p:nvPr/>
        </p:nvSpPr>
        <p:spPr bwMode="auto">
          <a:xfrm>
            <a:off x="9619334" y="1778430"/>
            <a:ext cx="399945" cy="42322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r>
              <a:rPr lang="en-US" altLang="zh-CN" sz="4799" b="1" kern="10" dirty="0">
                <a:solidFill>
                  <a:schemeClr val="tx1">
                    <a:lumMod val="75000"/>
                    <a:lumOff val="25000"/>
                  </a:schemeClr>
                </a:solidFill>
                <a:latin typeface="Agency FB" panose="020B0503020202020204" pitchFamily="34" charset="0"/>
                <a:cs typeface="Arial"/>
                <a:sym typeface="Arial" panose="020B0604020202020204" pitchFamily="34" charset="0"/>
              </a:rPr>
              <a:t>3</a:t>
            </a:r>
            <a:endParaRPr lang="zh-CN" altLang="en-US" sz="4799" b="1" kern="10" dirty="0">
              <a:solidFill>
                <a:schemeClr val="tx1">
                  <a:lumMod val="75000"/>
                  <a:lumOff val="25000"/>
                </a:schemeClr>
              </a:solidFill>
              <a:latin typeface="Agency FB" panose="020B0503020202020204" pitchFamily="34" charset="0"/>
              <a:cs typeface="Arial"/>
              <a:sym typeface="Arial" panose="020B0604020202020204" pitchFamily="34" charset="0"/>
            </a:endParaRPr>
          </a:p>
        </p:txBody>
      </p:sp>
      <p:sp>
        <p:nvSpPr>
          <p:cNvPr id="8" name="Rectangle 11"/>
          <p:cNvSpPr>
            <a:spLocks noChangeArrowheads="1"/>
          </p:cNvSpPr>
          <p:nvPr/>
        </p:nvSpPr>
        <p:spPr bwMode="auto">
          <a:xfrm>
            <a:off x="1146407" y="3208815"/>
            <a:ext cx="2655724" cy="1405321"/>
          </a:xfrm>
          <a:prstGeom prst="rect">
            <a:avLst/>
          </a:prstGeom>
          <a:noFill/>
          <a:ln>
            <a:noFill/>
          </a:ln>
          <a:effectLst/>
          <a:extLst>
            <a:ext uri="{909E8E84-426E-40DD-AFC4-6F175D3DCCD1}">
              <a14:hiddenFill xmlns:a14="http://schemas.microsoft.com/office/drawing/2010/main">
                <a:gradFill rotWithShape="1">
                  <a:gsLst>
                    <a:gs pos="0">
                      <a:srgbClr val="DDDDDD"/>
                    </a:gs>
                    <a:gs pos="100000">
                      <a:srgbClr val="FFFFFF"/>
                    </a:gs>
                  </a:gsLst>
                  <a:lin ang="5400000" scaled="1"/>
                </a:gradFill>
              </a14:hiddenFill>
            </a:ext>
            <a:ext uri="{91240B29-F687-4F45-9708-019B960494DF}">
              <a14:hiddenLine xmlns:a14="http://schemas.microsoft.com/office/drawing/2010/main" w="9525" algn="ctr">
                <a:solidFill>
                  <a:srgbClr val="007EEA"/>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charset="0"/>
              </a:defRPr>
            </a:lvl1pPr>
            <a:lvl2pPr marL="742950" indent="-285750" algn="l" fontAlgn="base">
              <a:defRPr>
                <a:solidFill>
                  <a:schemeClr val="tx1"/>
                </a:solidFill>
                <a:latin typeface="Arial" charset="0"/>
              </a:defRPr>
            </a:lvl2pPr>
            <a:lvl3pPr marL="1143000" indent="-228600" algn="l" fontAlgn="base">
              <a:defRPr>
                <a:solidFill>
                  <a:schemeClr val="tx1"/>
                </a:solidFill>
                <a:latin typeface="Arial" charset="0"/>
              </a:defRPr>
            </a:lvl3pPr>
            <a:lvl4pPr marL="1600200" indent="-228600" algn="l" fontAlgn="base">
              <a:defRPr>
                <a:solidFill>
                  <a:schemeClr val="tx1"/>
                </a:solidFill>
                <a:latin typeface="Arial" charset="0"/>
              </a:defRPr>
            </a:lvl4pPr>
            <a:lvl5pPr marL="2057400" indent="-228600" algn="l" fontAlgn="base">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p:txBody>
      </p:sp>
      <p:sp>
        <p:nvSpPr>
          <p:cNvPr id="9" name="Rectangle 12"/>
          <p:cNvSpPr>
            <a:spLocks noChangeArrowheads="1"/>
          </p:cNvSpPr>
          <p:nvPr/>
        </p:nvSpPr>
        <p:spPr bwMode="auto">
          <a:xfrm>
            <a:off x="4819983" y="3208815"/>
            <a:ext cx="2655724" cy="1405321"/>
          </a:xfrm>
          <a:prstGeom prst="rect">
            <a:avLst/>
          </a:prstGeom>
          <a:noFill/>
          <a:ln>
            <a:noFill/>
          </a:ln>
          <a:effectLst/>
          <a:extLst>
            <a:ext uri="{909E8E84-426E-40DD-AFC4-6F175D3DCCD1}">
              <a14:hiddenFill xmlns:a14="http://schemas.microsoft.com/office/drawing/2010/main">
                <a:gradFill rotWithShape="1">
                  <a:gsLst>
                    <a:gs pos="0">
                      <a:srgbClr val="DDDDDD"/>
                    </a:gs>
                    <a:gs pos="100000">
                      <a:schemeClr val="bg1"/>
                    </a:gs>
                  </a:gsLst>
                  <a:lin ang="5400000" scaled="1"/>
                </a:gradFill>
              </a14:hiddenFill>
            </a:ext>
            <a:ext uri="{91240B29-F687-4F45-9708-019B960494DF}">
              <a14:hiddenLine xmlns:a14="http://schemas.microsoft.com/office/drawing/2010/main" w="9525"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charset="0"/>
              </a:defRPr>
            </a:lvl1pPr>
            <a:lvl2pPr marL="742950" indent="-285750" algn="l" fontAlgn="base">
              <a:defRPr>
                <a:solidFill>
                  <a:schemeClr val="tx1"/>
                </a:solidFill>
                <a:latin typeface="Arial" charset="0"/>
              </a:defRPr>
            </a:lvl2pPr>
            <a:lvl3pPr marL="1143000" indent="-228600" algn="l" fontAlgn="base">
              <a:defRPr>
                <a:solidFill>
                  <a:schemeClr val="tx1"/>
                </a:solidFill>
                <a:latin typeface="Arial" charset="0"/>
              </a:defRPr>
            </a:lvl3pPr>
            <a:lvl4pPr marL="1600200" indent="-228600" algn="l" fontAlgn="base">
              <a:defRPr>
                <a:solidFill>
                  <a:schemeClr val="tx1"/>
                </a:solidFill>
                <a:latin typeface="Arial" charset="0"/>
              </a:defRPr>
            </a:lvl4pPr>
            <a:lvl5pPr marL="2057400" indent="-228600" algn="l" fontAlgn="base">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a:solidFill>
                  <a:schemeClr val="bg1"/>
                </a:solidFill>
                <a:latin typeface="+mn-ea"/>
                <a:sym typeface="Arial" panose="020B0604020202020204" pitchFamily="34" charset="0"/>
              </a:rPr>
              <a:t>单击此处添加文字</a:t>
            </a:r>
          </a:p>
        </p:txBody>
      </p:sp>
      <p:sp>
        <p:nvSpPr>
          <p:cNvPr id="10" name="Rectangle 13"/>
          <p:cNvSpPr>
            <a:spLocks noChangeArrowheads="1"/>
          </p:cNvSpPr>
          <p:nvPr/>
        </p:nvSpPr>
        <p:spPr bwMode="auto">
          <a:xfrm>
            <a:off x="8491444" y="3208815"/>
            <a:ext cx="2655726" cy="1405321"/>
          </a:xfrm>
          <a:prstGeom prst="rect">
            <a:avLst/>
          </a:prstGeom>
          <a:noFill/>
          <a:ln>
            <a:noFill/>
          </a:ln>
          <a:effectLst/>
          <a:extLst>
            <a:ext uri="{909E8E84-426E-40DD-AFC4-6F175D3DCCD1}">
              <a14:hiddenFill xmlns:a14="http://schemas.microsoft.com/office/drawing/2010/main">
                <a:gradFill rotWithShape="1">
                  <a:gsLst>
                    <a:gs pos="0">
                      <a:srgbClr val="DDDDDD"/>
                    </a:gs>
                    <a:gs pos="100000">
                      <a:schemeClr val="bg1"/>
                    </a:gs>
                  </a:gsLst>
                  <a:lin ang="5400000" scaled="1"/>
                </a:gradFill>
              </a14:hiddenFill>
            </a:ext>
            <a:ext uri="{91240B29-F687-4F45-9708-019B960494DF}">
              <a14:hiddenLine xmlns:a14="http://schemas.microsoft.com/office/drawing/2010/main" w="9525" algn="ctr">
                <a:solidFill>
                  <a:schemeClr val="accent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lgn="l" fontAlgn="base">
              <a:defRPr>
                <a:solidFill>
                  <a:schemeClr val="tx1"/>
                </a:solidFill>
                <a:latin typeface="Arial" charset="0"/>
              </a:defRPr>
            </a:lvl1pPr>
            <a:lvl2pPr marL="742950" indent="-285750" algn="l" fontAlgn="base">
              <a:defRPr>
                <a:solidFill>
                  <a:schemeClr val="tx1"/>
                </a:solidFill>
                <a:latin typeface="Arial" charset="0"/>
              </a:defRPr>
            </a:lvl2pPr>
            <a:lvl3pPr marL="1143000" indent="-228600" algn="l" fontAlgn="base">
              <a:defRPr>
                <a:solidFill>
                  <a:schemeClr val="tx1"/>
                </a:solidFill>
                <a:latin typeface="Arial" charset="0"/>
              </a:defRPr>
            </a:lvl3pPr>
            <a:lvl4pPr marL="1600200" indent="-228600" algn="l" fontAlgn="base">
              <a:defRPr>
                <a:solidFill>
                  <a:schemeClr val="tx1"/>
                </a:solidFill>
                <a:latin typeface="Arial" charset="0"/>
              </a:defRPr>
            </a:lvl4pPr>
            <a:lvl5pPr marL="2057400" indent="-228600" algn="l" fontAlgn="base">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pPr algn="ctr" eaLnBrk="1" hangingPunct="1">
              <a:spcBef>
                <a:spcPct val="50000"/>
              </a:spcBef>
              <a:buClrTx/>
              <a:buSzTx/>
            </a:pPr>
            <a:r>
              <a:rPr lang="zh-CN" altLang="en-US" sz="2133" b="1" dirty="0">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dirty="0">
                <a:solidFill>
                  <a:schemeClr val="bg1"/>
                </a:solidFill>
                <a:latin typeface="+mn-ea"/>
                <a:sym typeface="Arial" panose="020B0604020202020204" pitchFamily="34" charset="0"/>
              </a:rPr>
              <a:t>单击此处添加文字</a:t>
            </a:r>
          </a:p>
          <a:p>
            <a:pPr algn="ctr" eaLnBrk="1" hangingPunct="1">
              <a:spcBef>
                <a:spcPct val="50000"/>
              </a:spcBef>
              <a:buClrTx/>
              <a:buSzTx/>
            </a:pPr>
            <a:r>
              <a:rPr lang="zh-CN" altLang="en-US" sz="2133" b="1" dirty="0">
                <a:solidFill>
                  <a:schemeClr val="bg1"/>
                </a:solidFill>
                <a:latin typeface="+mn-ea"/>
                <a:sym typeface="Arial" panose="020B0604020202020204" pitchFamily="34" charset="0"/>
              </a:rPr>
              <a:t>单击此处添加文字</a:t>
            </a:r>
          </a:p>
        </p:txBody>
      </p:sp>
    </p:spTree>
    <p:extLst>
      <p:ext uri="{BB962C8B-B14F-4D97-AF65-F5344CB8AC3E}">
        <p14:creationId xmlns:p14="http://schemas.microsoft.com/office/powerpoint/2010/main" val="3939947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9" presetClass="entr" presetSubtype="0" decel="10000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 calcmode="lin" valueType="num">
                                      <p:cBhvr>
                                        <p:cTn id="15" dur="500" fill="hold"/>
                                        <p:tgtEl>
                                          <p:spTgt spid="5"/>
                                        </p:tgtEl>
                                        <p:attrNameLst>
                                          <p:attrName>style.rotation</p:attrName>
                                        </p:attrNameLst>
                                      </p:cBhvr>
                                      <p:tavLst>
                                        <p:tav tm="0">
                                          <p:val>
                                            <p:fltVal val="360"/>
                                          </p:val>
                                        </p:tav>
                                        <p:tav tm="100000">
                                          <p:val>
                                            <p:fltVal val="0"/>
                                          </p:val>
                                        </p:tav>
                                      </p:tavLst>
                                    </p:anim>
                                    <p:animEffect transition="in" filter="fade">
                                      <p:cBhvr>
                                        <p:cTn id="16" dur="500"/>
                                        <p:tgtEl>
                                          <p:spTgt spid="5"/>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par>
                          <p:cTn id="21" fill="hold">
                            <p:stCondLst>
                              <p:cond delay="1500"/>
                            </p:stCondLst>
                            <p:childTnLst>
                              <p:par>
                                <p:cTn id="22" presetID="47"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anim calcmode="lin" valueType="num">
                                      <p:cBhvr>
                                        <p:cTn id="25" dur="500" fill="hold"/>
                                        <p:tgtEl>
                                          <p:spTgt spid="3"/>
                                        </p:tgtEl>
                                        <p:attrNameLst>
                                          <p:attrName>ppt_x</p:attrName>
                                        </p:attrNameLst>
                                      </p:cBhvr>
                                      <p:tavLst>
                                        <p:tav tm="0">
                                          <p:val>
                                            <p:strVal val="#ppt_x"/>
                                          </p:val>
                                        </p:tav>
                                        <p:tav tm="100000">
                                          <p:val>
                                            <p:strVal val="#ppt_x"/>
                                          </p:val>
                                        </p:tav>
                                      </p:tavLst>
                                    </p:anim>
                                    <p:anim calcmode="lin" valueType="num">
                                      <p:cBhvr>
                                        <p:cTn id="26" dur="500" fill="hold"/>
                                        <p:tgtEl>
                                          <p:spTgt spid="3"/>
                                        </p:tgtEl>
                                        <p:attrNameLst>
                                          <p:attrName>ppt_y</p:attrName>
                                        </p:attrNameLst>
                                      </p:cBhvr>
                                      <p:tavLst>
                                        <p:tav tm="0">
                                          <p:val>
                                            <p:strVal val="#ppt_y-.1"/>
                                          </p:val>
                                        </p:tav>
                                        <p:tav tm="100000">
                                          <p:val>
                                            <p:strVal val="#ppt_y"/>
                                          </p:val>
                                        </p:tav>
                                      </p:tavLst>
                                    </p:anim>
                                  </p:childTnLst>
                                </p:cTn>
                              </p:par>
                            </p:childTnLst>
                          </p:cTn>
                        </p:par>
                        <p:par>
                          <p:cTn id="27" fill="hold">
                            <p:stCondLst>
                              <p:cond delay="2000"/>
                            </p:stCondLst>
                            <p:childTnLst>
                              <p:par>
                                <p:cTn id="28" presetID="49" presetClass="entr" presetSubtype="0" decel="100000" fill="hold" grpId="0"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 calcmode="lin" valueType="num">
                                      <p:cBhvr>
                                        <p:cTn id="32" dur="500" fill="hold"/>
                                        <p:tgtEl>
                                          <p:spTgt spid="6"/>
                                        </p:tgtEl>
                                        <p:attrNameLst>
                                          <p:attrName>style.rotation</p:attrName>
                                        </p:attrNameLst>
                                      </p:cBhvr>
                                      <p:tavLst>
                                        <p:tav tm="0">
                                          <p:val>
                                            <p:fltVal val="360"/>
                                          </p:val>
                                        </p:tav>
                                        <p:tav tm="100000">
                                          <p:val>
                                            <p:fltVal val="0"/>
                                          </p:val>
                                        </p:tav>
                                      </p:tavLst>
                                    </p:anim>
                                    <p:animEffect transition="in" filter="fade">
                                      <p:cBhvr>
                                        <p:cTn id="33" dur="500"/>
                                        <p:tgtEl>
                                          <p:spTgt spid="6"/>
                                        </p:tgtEl>
                                      </p:cBhvr>
                                    </p:animEffect>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fade">
                                      <p:cBhvr>
                                        <p:cTn id="37" dur="1000"/>
                                        <p:tgtEl>
                                          <p:spTgt spid="9"/>
                                        </p:tgtEl>
                                      </p:cBhvr>
                                    </p:animEffect>
                                    <p:anim calcmode="lin" valueType="num">
                                      <p:cBhvr>
                                        <p:cTn id="38" dur="1000" fill="hold"/>
                                        <p:tgtEl>
                                          <p:spTgt spid="9"/>
                                        </p:tgtEl>
                                        <p:attrNameLst>
                                          <p:attrName>ppt_x</p:attrName>
                                        </p:attrNameLst>
                                      </p:cBhvr>
                                      <p:tavLst>
                                        <p:tav tm="0">
                                          <p:val>
                                            <p:strVal val="#ppt_x"/>
                                          </p:val>
                                        </p:tav>
                                        <p:tav tm="100000">
                                          <p:val>
                                            <p:strVal val="#ppt_x"/>
                                          </p:val>
                                        </p:tav>
                                      </p:tavLst>
                                    </p:anim>
                                    <p:anim calcmode="lin" valueType="num">
                                      <p:cBhvr>
                                        <p:cTn id="39" dur="1000" fill="hold"/>
                                        <p:tgtEl>
                                          <p:spTgt spid="9"/>
                                        </p:tgtEl>
                                        <p:attrNameLst>
                                          <p:attrName>ppt_y</p:attrName>
                                        </p:attrNameLst>
                                      </p:cBhvr>
                                      <p:tavLst>
                                        <p:tav tm="0">
                                          <p:val>
                                            <p:strVal val="#ppt_y+.1"/>
                                          </p:val>
                                        </p:tav>
                                        <p:tav tm="100000">
                                          <p:val>
                                            <p:strVal val="#ppt_y"/>
                                          </p:val>
                                        </p:tav>
                                      </p:tavLst>
                                    </p:anim>
                                  </p:childTnLst>
                                </p:cTn>
                              </p:par>
                            </p:childTnLst>
                          </p:cTn>
                        </p:par>
                        <p:par>
                          <p:cTn id="40" fill="hold">
                            <p:stCondLst>
                              <p:cond delay="3500"/>
                            </p:stCondLst>
                            <p:childTnLst>
                              <p:par>
                                <p:cTn id="41" presetID="47" presetClass="entr" presetSubtype="0"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anim calcmode="lin" valueType="num">
                                      <p:cBhvr>
                                        <p:cTn id="44" dur="500" fill="hold"/>
                                        <p:tgtEl>
                                          <p:spTgt spid="4"/>
                                        </p:tgtEl>
                                        <p:attrNameLst>
                                          <p:attrName>ppt_x</p:attrName>
                                        </p:attrNameLst>
                                      </p:cBhvr>
                                      <p:tavLst>
                                        <p:tav tm="0">
                                          <p:val>
                                            <p:strVal val="#ppt_x"/>
                                          </p:val>
                                        </p:tav>
                                        <p:tav tm="100000">
                                          <p:val>
                                            <p:strVal val="#ppt_x"/>
                                          </p:val>
                                        </p:tav>
                                      </p:tavLst>
                                    </p:anim>
                                    <p:anim calcmode="lin" valueType="num">
                                      <p:cBhvr>
                                        <p:cTn id="45" dur="500" fill="hold"/>
                                        <p:tgtEl>
                                          <p:spTgt spid="4"/>
                                        </p:tgtEl>
                                        <p:attrNameLst>
                                          <p:attrName>ppt_y</p:attrName>
                                        </p:attrNameLst>
                                      </p:cBhvr>
                                      <p:tavLst>
                                        <p:tav tm="0">
                                          <p:val>
                                            <p:strVal val="#ppt_y-.1"/>
                                          </p:val>
                                        </p:tav>
                                        <p:tav tm="100000">
                                          <p:val>
                                            <p:strVal val="#ppt_y"/>
                                          </p:val>
                                        </p:tav>
                                      </p:tavLst>
                                    </p:anim>
                                  </p:childTnLst>
                                </p:cTn>
                              </p:par>
                            </p:childTnLst>
                          </p:cTn>
                        </p:par>
                        <p:par>
                          <p:cTn id="46" fill="hold">
                            <p:stCondLst>
                              <p:cond delay="4000"/>
                            </p:stCondLst>
                            <p:childTnLst>
                              <p:par>
                                <p:cTn id="47" presetID="49" presetClass="entr" presetSubtype="0" decel="100000" fill="hold" grpId="0"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 calcmode="lin" valueType="num">
                                      <p:cBhvr>
                                        <p:cTn id="51" dur="500" fill="hold"/>
                                        <p:tgtEl>
                                          <p:spTgt spid="7"/>
                                        </p:tgtEl>
                                        <p:attrNameLst>
                                          <p:attrName>style.rotation</p:attrName>
                                        </p:attrNameLst>
                                      </p:cBhvr>
                                      <p:tavLst>
                                        <p:tav tm="0">
                                          <p:val>
                                            <p:fltVal val="360"/>
                                          </p:val>
                                        </p:tav>
                                        <p:tav tm="100000">
                                          <p:val>
                                            <p:fltVal val="0"/>
                                          </p:val>
                                        </p:tav>
                                      </p:tavLst>
                                    </p:anim>
                                    <p:animEffect transition="in" filter="fade">
                                      <p:cBhvr>
                                        <p:cTn id="52" dur="500"/>
                                        <p:tgtEl>
                                          <p:spTgt spid="7"/>
                                        </p:tgtEl>
                                      </p:cBhvr>
                                    </p:animEffect>
                                  </p:childTnLst>
                                </p:cTn>
                              </p:par>
                            </p:childTnLst>
                          </p:cTn>
                        </p:par>
                        <p:par>
                          <p:cTn id="53" fill="hold">
                            <p:stCondLst>
                              <p:cond delay="4500"/>
                            </p:stCondLst>
                            <p:childTnLst>
                              <p:par>
                                <p:cTn id="54" presetID="12" presetClass="entr" presetSubtype="2" fill="hold" grpId="0" nodeType="after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slide(fromRight)">
                                      <p:cBhvr>
                                        <p:cTn id="5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6" grpId="0"/>
      <p:bldP spid="7" grpId="0"/>
      <p:bldP spid="8" grpId="0"/>
      <p:bldP spid="9"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2"/>
          <p:cNvSpPr>
            <a:spLocks noChangeArrowheads="1"/>
          </p:cNvSpPr>
          <p:nvPr/>
        </p:nvSpPr>
        <p:spPr bwMode="auto">
          <a:xfrm>
            <a:off x="950303" y="1250252"/>
            <a:ext cx="5252199" cy="5252199"/>
          </a:xfrm>
          <a:prstGeom prst="ellipse">
            <a:avLst/>
          </a:prstGeom>
          <a:noFill/>
          <a:ln w="9525" cmpd="sng">
            <a:solidFill>
              <a:schemeClr val="accent2"/>
            </a:solidFill>
            <a:prstDash val="dash"/>
            <a:round/>
            <a:headEnd/>
            <a:tailEnd/>
          </a:ln>
          <a:extLst>
            <a:ext uri="{909E8E84-426E-40DD-AFC4-6F175D3DCCD1}">
              <a14:hiddenFill xmlns:a14="http://schemas.microsoft.com/office/drawing/2010/main">
                <a:solidFill>
                  <a:srgbClr val="FFFFFF"/>
                </a:solidFill>
              </a14:hiddenFill>
            </a:ext>
          </a:extLst>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4799">
              <a:ea typeface="微软雅黑" panose="020B0503020204020204" pitchFamily="34" charset="-122"/>
              <a:sym typeface="Arial" panose="020B0604020202020204" pitchFamily="34" charset="0"/>
            </a:endParaRPr>
          </a:p>
        </p:txBody>
      </p:sp>
      <p:sp>
        <p:nvSpPr>
          <p:cNvPr id="3" name="Oval 13"/>
          <p:cNvSpPr>
            <a:spLocks noChangeArrowheads="1"/>
          </p:cNvSpPr>
          <p:nvPr/>
        </p:nvSpPr>
        <p:spPr bwMode="auto">
          <a:xfrm>
            <a:off x="1532234" y="3594908"/>
            <a:ext cx="2141509" cy="2141510"/>
          </a:xfrm>
          <a:prstGeom prst="ellipse">
            <a:avLst/>
          </a:prstGeom>
          <a:solidFill>
            <a:schemeClr val="accent3">
              <a:lumMod val="40000"/>
              <a:lumOff val="60000"/>
            </a:schemeClr>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4" name="Oval 14"/>
          <p:cNvSpPr>
            <a:spLocks noChangeArrowheads="1"/>
          </p:cNvSpPr>
          <p:nvPr/>
        </p:nvSpPr>
        <p:spPr bwMode="auto">
          <a:xfrm>
            <a:off x="1720567" y="3783243"/>
            <a:ext cx="1762725" cy="1762724"/>
          </a:xfrm>
          <a:prstGeom prst="ellipse">
            <a:avLst/>
          </a:prstGeom>
          <a:solidFill>
            <a:schemeClr val="accent3"/>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5" name="Oval 18"/>
          <p:cNvSpPr>
            <a:spLocks noChangeArrowheads="1"/>
          </p:cNvSpPr>
          <p:nvPr/>
        </p:nvSpPr>
        <p:spPr bwMode="auto">
          <a:xfrm>
            <a:off x="3764735" y="3226702"/>
            <a:ext cx="2141509" cy="2143627"/>
          </a:xfrm>
          <a:prstGeom prst="ellipse">
            <a:avLst/>
          </a:prstGeom>
          <a:solidFill>
            <a:schemeClr val="accent2">
              <a:lumMod val="40000"/>
              <a:lumOff val="60000"/>
            </a:schemeClr>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6" name="Oval 19"/>
          <p:cNvSpPr>
            <a:spLocks noChangeArrowheads="1"/>
          </p:cNvSpPr>
          <p:nvPr/>
        </p:nvSpPr>
        <p:spPr bwMode="auto">
          <a:xfrm>
            <a:off x="3953071" y="3415039"/>
            <a:ext cx="1762724" cy="1762724"/>
          </a:xfrm>
          <a:prstGeom prst="ellipse">
            <a:avLst/>
          </a:prstGeom>
          <a:solidFill>
            <a:schemeClr val="accent2"/>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7" name="Oval 23"/>
          <p:cNvSpPr>
            <a:spLocks noChangeArrowheads="1"/>
          </p:cNvSpPr>
          <p:nvPr/>
        </p:nvSpPr>
        <p:spPr bwMode="auto">
          <a:xfrm>
            <a:off x="2268643" y="1523231"/>
            <a:ext cx="2143625" cy="2141510"/>
          </a:xfrm>
          <a:prstGeom prst="ellipse">
            <a:avLst/>
          </a:prstGeom>
          <a:solidFill>
            <a:schemeClr val="accent1">
              <a:lumMod val="40000"/>
              <a:lumOff val="60000"/>
            </a:schemeClr>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8" name="Oval 24"/>
          <p:cNvSpPr>
            <a:spLocks noChangeArrowheads="1"/>
          </p:cNvSpPr>
          <p:nvPr/>
        </p:nvSpPr>
        <p:spPr bwMode="auto">
          <a:xfrm>
            <a:off x="2459094" y="1711565"/>
            <a:ext cx="1762724" cy="1762725"/>
          </a:xfrm>
          <a:prstGeom prst="ellipse">
            <a:avLst/>
          </a:prstGeom>
          <a:solidFill>
            <a:schemeClr val="accent1"/>
          </a:solidFill>
          <a:ln>
            <a:noFill/>
          </a:ln>
        </p:spPr>
        <p:txBody>
          <a:bodyPr lIns="121878" tIns="60939" rIns="121878" bIns="6093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sz="2800">
              <a:ea typeface="微软雅黑" panose="020B0503020204020204" pitchFamily="34" charset="-122"/>
              <a:sym typeface="Arial" panose="020B0604020202020204" pitchFamily="34" charset="0"/>
            </a:endParaRPr>
          </a:p>
        </p:txBody>
      </p:sp>
      <p:sp>
        <p:nvSpPr>
          <p:cNvPr id="9" name="TextBox 25"/>
          <p:cNvSpPr txBox="1">
            <a:spLocks noChangeArrowheads="1"/>
          </p:cNvSpPr>
          <p:nvPr/>
        </p:nvSpPr>
        <p:spPr bwMode="auto">
          <a:xfrm>
            <a:off x="2706285" y="2164414"/>
            <a:ext cx="1323354" cy="984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878" tIns="60939" rIns="121878" bIns="60939">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2800">
                <a:solidFill>
                  <a:srgbClr val="F8F8F8"/>
                </a:solidFill>
                <a:ea typeface="微软雅黑" panose="020B0503020204020204" pitchFamily="34" charset="-122"/>
                <a:sym typeface="Arial" panose="020B0604020202020204" pitchFamily="34" charset="0"/>
              </a:rPr>
              <a:t>标题</a:t>
            </a:r>
            <a:endParaRPr lang="en-US" altLang="zh-CN" sz="2800">
              <a:solidFill>
                <a:srgbClr val="F8F8F8"/>
              </a:solidFill>
              <a:ea typeface="微软雅黑" panose="020B0503020204020204" pitchFamily="34" charset="-122"/>
              <a:sym typeface="Arial" panose="020B0604020202020204" pitchFamily="34" charset="0"/>
            </a:endParaRPr>
          </a:p>
          <a:p>
            <a:pPr algn="ctr" eaLnBrk="1" hangingPunct="1"/>
            <a:r>
              <a:rPr lang="zh-CN" altLang="en-US" sz="2800">
                <a:solidFill>
                  <a:srgbClr val="F8F8F8"/>
                </a:solidFill>
                <a:ea typeface="微软雅黑" panose="020B0503020204020204" pitchFamily="34" charset="-122"/>
                <a:sym typeface="Arial" panose="020B0604020202020204" pitchFamily="34" charset="0"/>
              </a:rPr>
              <a:t>文本一</a:t>
            </a:r>
          </a:p>
        </p:txBody>
      </p:sp>
      <p:sp>
        <p:nvSpPr>
          <p:cNvPr id="10" name="TextBox 93"/>
          <p:cNvSpPr txBox="1">
            <a:spLocks noChangeArrowheads="1"/>
          </p:cNvSpPr>
          <p:nvPr/>
        </p:nvSpPr>
        <p:spPr bwMode="auto">
          <a:xfrm>
            <a:off x="1910626" y="4222712"/>
            <a:ext cx="1323354" cy="984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878" tIns="60939" rIns="121878" bIns="60939">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2800" dirty="0">
                <a:solidFill>
                  <a:srgbClr val="F8F8F8"/>
                </a:solidFill>
                <a:ea typeface="微软雅黑" panose="020B0503020204020204" pitchFamily="34" charset="-122"/>
                <a:sym typeface="Arial" panose="020B0604020202020204" pitchFamily="34" charset="0"/>
              </a:rPr>
              <a:t>标题</a:t>
            </a:r>
            <a:endParaRPr lang="en-US" altLang="zh-CN" sz="2800" dirty="0">
              <a:solidFill>
                <a:srgbClr val="F8F8F8"/>
              </a:solidFill>
              <a:ea typeface="微软雅黑" panose="020B0503020204020204" pitchFamily="34" charset="-122"/>
              <a:sym typeface="Arial" panose="020B0604020202020204" pitchFamily="34" charset="0"/>
            </a:endParaRPr>
          </a:p>
          <a:p>
            <a:pPr algn="ctr" eaLnBrk="1" hangingPunct="1"/>
            <a:r>
              <a:rPr lang="zh-CN" altLang="en-US" sz="2800" dirty="0">
                <a:solidFill>
                  <a:srgbClr val="F8F8F8"/>
                </a:solidFill>
                <a:ea typeface="微软雅黑" panose="020B0503020204020204" pitchFamily="34" charset="-122"/>
                <a:sym typeface="Arial" panose="020B0604020202020204" pitchFamily="34" charset="0"/>
              </a:rPr>
              <a:t>文本二</a:t>
            </a:r>
          </a:p>
        </p:txBody>
      </p:sp>
      <p:sp>
        <p:nvSpPr>
          <p:cNvPr id="11" name="TextBox 94"/>
          <p:cNvSpPr txBox="1">
            <a:spLocks noChangeArrowheads="1"/>
          </p:cNvSpPr>
          <p:nvPr/>
        </p:nvSpPr>
        <p:spPr bwMode="auto">
          <a:xfrm>
            <a:off x="4221424" y="3767745"/>
            <a:ext cx="1323354" cy="984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878" tIns="60939" rIns="121878" bIns="60939">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r>
              <a:rPr lang="zh-CN" altLang="en-US" sz="2800">
                <a:solidFill>
                  <a:srgbClr val="F8F8F8"/>
                </a:solidFill>
                <a:ea typeface="微软雅黑" panose="020B0503020204020204" pitchFamily="34" charset="-122"/>
                <a:sym typeface="Arial" panose="020B0604020202020204" pitchFamily="34" charset="0"/>
              </a:rPr>
              <a:t>标题</a:t>
            </a:r>
            <a:endParaRPr lang="en-US" altLang="zh-CN" sz="2800">
              <a:solidFill>
                <a:srgbClr val="F8F8F8"/>
              </a:solidFill>
              <a:ea typeface="微软雅黑" panose="020B0503020204020204" pitchFamily="34" charset="-122"/>
              <a:sym typeface="Arial" panose="020B0604020202020204" pitchFamily="34" charset="0"/>
            </a:endParaRPr>
          </a:p>
          <a:p>
            <a:pPr algn="ctr" eaLnBrk="1" hangingPunct="1"/>
            <a:r>
              <a:rPr lang="zh-CN" altLang="en-US" sz="2800">
                <a:solidFill>
                  <a:srgbClr val="F8F8F8"/>
                </a:solidFill>
                <a:ea typeface="微软雅黑" panose="020B0503020204020204" pitchFamily="34" charset="-122"/>
                <a:sym typeface="Arial" panose="020B0604020202020204" pitchFamily="34" charset="0"/>
              </a:rPr>
              <a:t>文本三</a:t>
            </a:r>
          </a:p>
        </p:txBody>
      </p:sp>
      <p:sp>
        <p:nvSpPr>
          <p:cNvPr id="12" name="TextBox 18"/>
          <p:cNvSpPr txBox="1"/>
          <p:nvPr/>
        </p:nvSpPr>
        <p:spPr>
          <a:xfrm>
            <a:off x="7667233" y="1797245"/>
            <a:ext cx="3705444" cy="871905"/>
          </a:xfrm>
          <a:prstGeom prst="rect">
            <a:avLst/>
          </a:prstGeom>
          <a:noFill/>
        </p:spPr>
        <p:txBody>
          <a:bodyPr wrap="square" rtlCol="0">
            <a:spAutoFit/>
          </a:bodyPr>
          <a:lstStyle/>
          <a:p>
            <a:r>
              <a:rPr lang="en-US" altLang="zh-CN" sz="1866" b="1" dirty="0">
                <a:solidFill>
                  <a:schemeClr val="tx1">
                    <a:lumMod val="75000"/>
                    <a:lumOff val="25000"/>
                  </a:schemeClr>
                </a:solidFill>
                <a:latin typeface="+mn-ea"/>
                <a:sym typeface="Arial" panose="020B0604020202020204" pitchFamily="34" charset="0"/>
              </a:rPr>
              <a:t>01</a:t>
            </a:r>
          </a:p>
          <a:p>
            <a:r>
              <a:rPr lang="zh-CN" altLang="en-US" sz="1600" dirty="0">
                <a:solidFill>
                  <a:schemeClr val="tx1">
                    <a:lumMod val="75000"/>
                    <a:lumOff val="25000"/>
                  </a:schemeClr>
                </a:solidFill>
                <a:latin typeface="+mn-ea"/>
                <a:sym typeface="Arial" panose="020B0604020202020204" pitchFamily="34" charset="0"/>
              </a:rPr>
              <a:t>单击此处添加文本单击此处添加文本</a:t>
            </a:r>
            <a:endParaRPr lang="en-US" altLang="zh-CN" sz="1600" dirty="0">
              <a:solidFill>
                <a:schemeClr val="tx1">
                  <a:lumMod val="75000"/>
                  <a:lumOff val="25000"/>
                </a:schemeClr>
              </a:solidFill>
              <a:latin typeface="+mn-ea"/>
              <a:sym typeface="Arial" panose="020B0604020202020204" pitchFamily="34" charset="0"/>
            </a:endParaRPr>
          </a:p>
          <a:p>
            <a:r>
              <a:rPr lang="zh-CN" altLang="en-US" sz="1600" dirty="0">
                <a:solidFill>
                  <a:schemeClr val="tx1">
                    <a:lumMod val="75000"/>
                    <a:lumOff val="25000"/>
                  </a:schemeClr>
                </a:solidFill>
                <a:latin typeface="+mn-ea"/>
                <a:sym typeface="Arial" panose="020B0604020202020204" pitchFamily="34" charset="0"/>
              </a:rPr>
              <a:t>单击此处添加文本</a:t>
            </a:r>
            <a:endParaRPr lang="en-US" altLang="zh-CN" sz="1600" dirty="0">
              <a:solidFill>
                <a:schemeClr val="tx1">
                  <a:lumMod val="75000"/>
                  <a:lumOff val="25000"/>
                </a:schemeClr>
              </a:solidFill>
              <a:latin typeface="+mn-ea"/>
              <a:sym typeface="Arial" panose="020B0604020202020204" pitchFamily="34" charset="0"/>
            </a:endParaRPr>
          </a:p>
        </p:txBody>
      </p:sp>
      <p:sp>
        <p:nvSpPr>
          <p:cNvPr id="13" name="TextBox 19"/>
          <p:cNvSpPr txBox="1"/>
          <p:nvPr/>
        </p:nvSpPr>
        <p:spPr>
          <a:xfrm>
            <a:off x="7669768" y="3255245"/>
            <a:ext cx="3705444" cy="871905"/>
          </a:xfrm>
          <a:prstGeom prst="rect">
            <a:avLst/>
          </a:prstGeom>
          <a:noFill/>
        </p:spPr>
        <p:txBody>
          <a:bodyPr wrap="square" rtlCol="0">
            <a:spAutoFit/>
          </a:bodyPr>
          <a:lstStyle/>
          <a:p>
            <a:r>
              <a:rPr lang="en-US" altLang="zh-CN" sz="1866" b="1" dirty="0">
                <a:solidFill>
                  <a:schemeClr val="tx1">
                    <a:lumMod val="75000"/>
                    <a:lumOff val="25000"/>
                  </a:schemeClr>
                </a:solidFill>
                <a:latin typeface="+mn-ea"/>
                <a:sym typeface="Arial" panose="020B0604020202020204" pitchFamily="34" charset="0"/>
              </a:rPr>
              <a:t>02</a:t>
            </a:r>
          </a:p>
          <a:p>
            <a:r>
              <a:rPr lang="zh-CN" altLang="en-US" sz="1600" dirty="0">
                <a:solidFill>
                  <a:schemeClr val="tx1">
                    <a:lumMod val="75000"/>
                    <a:lumOff val="25000"/>
                  </a:schemeClr>
                </a:solidFill>
                <a:latin typeface="+mn-ea"/>
                <a:sym typeface="Arial" panose="020B0604020202020204" pitchFamily="34" charset="0"/>
              </a:rPr>
              <a:t>单击此处添加文本单击此处添加文本</a:t>
            </a:r>
            <a:endParaRPr lang="en-US" altLang="zh-CN" sz="1600" dirty="0">
              <a:solidFill>
                <a:schemeClr val="tx1">
                  <a:lumMod val="75000"/>
                  <a:lumOff val="25000"/>
                </a:schemeClr>
              </a:solidFill>
              <a:latin typeface="+mn-ea"/>
              <a:sym typeface="Arial" panose="020B0604020202020204" pitchFamily="34" charset="0"/>
            </a:endParaRPr>
          </a:p>
          <a:p>
            <a:r>
              <a:rPr lang="zh-CN" altLang="en-US" sz="1600" dirty="0">
                <a:solidFill>
                  <a:schemeClr val="tx1">
                    <a:lumMod val="75000"/>
                    <a:lumOff val="25000"/>
                  </a:schemeClr>
                </a:solidFill>
                <a:latin typeface="+mn-ea"/>
                <a:sym typeface="Arial" panose="020B0604020202020204" pitchFamily="34" charset="0"/>
              </a:rPr>
              <a:t>单击此处添加文本</a:t>
            </a:r>
            <a:endParaRPr lang="en-US" altLang="zh-CN" sz="1600" dirty="0">
              <a:solidFill>
                <a:schemeClr val="tx1">
                  <a:lumMod val="75000"/>
                  <a:lumOff val="25000"/>
                </a:schemeClr>
              </a:solidFill>
              <a:latin typeface="+mn-ea"/>
              <a:sym typeface="Arial" panose="020B0604020202020204" pitchFamily="34" charset="0"/>
            </a:endParaRPr>
          </a:p>
        </p:txBody>
      </p:sp>
      <p:sp>
        <p:nvSpPr>
          <p:cNvPr id="14" name="TextBox 20"/>
          <p:cNvSpPr txBox="1"/>
          <p:nvPr/>
        </p:nvSpPr>
        <p:spPr>
          <a:xfrm>
            <a:off x="7669768" y="4666343"/>
            <a:ext cx="3705444" cy="871905"/>
          </a:xfrm>
          <a:prstGeom prst="rect">
            <a:avLst/>
          </a:prstGeom>
          <a:noFill/>
        </p:spPr>
        <p:txBody>
          <a:bodyPr wrap="square" rtlCol="0">
            <a:spAutoFit/>
          </a:bodyPr>
          <a:lstStyle/>
          <a:p>
            <a:r>
              <a:rPr lang="en-US" altLang="zh-CN" sz="1866" b="1" dirty="0">
                <a:solidFill>
                  <a:schemeClr val="tx1">
                    <a:lumMod val="75000"/>
                    <a:lumOff val="25000"/>
                  </a:schemeClr>
                </a:solidFill>
                <a:latin typeface="+mn-ea"/>
                <a:sym typeface="Arial" panose="020B0604020202020204" pitchFamily="34" charset="0"/>
              </a:rPr>
              <a:t>03</a:t>
            </a:r>
          </a:p>
          <a:p>
            <a:r>
              <a:rPr lang="zh-CN" altLang="en-US" sz="1600" dirty="0">
                <a:solidFill>
                  <a:schemeClr val="tx1">
                    <a:lumMod val="75000"/>
                    <a:lumOff val="25000"/>
                  </a:schemeClr>
                </a:solidFill>
                <a:latin typeface="+mn-ea"/>
                <a:sym typeface="Arial" panose="020B0604020202020204" pitchFamily="34" charset="0"/>
              </a:rPr>
              <a:t>单击此处添加文本单击此处添加文本</a:t>
            </a:r>
            <a:endParaRPr lang="en-US" altLang="zh-CN" sz="1600" dirty="0">
              <a:solidFill>
                <a:schemeClr val="tx1">
                  <a:lumMod val="75000"/>
                  <a:lumOff val="25000"/>
                </a:schemeClr>
              </a:solidFill>
              <a:latin typeface="+mn-ea"/>
              <a:sym typeface="Arial" panose="020B0604020202020204" pitchFamily="34" charset="0"/>
            </a:endParaRPr>
          </a:p>
          <a:p>
            <a:r>
              <a:rPr lang="zh-CN" altLang="en-US" sz="1600" dirty="0">
                <a:solidFill>
                  <a:schemeClr val="tx1">
                    <a:lumMod val="75000"/>
                    <a:lumOff val="25000"/>
                  </a:schemeClr>
                </a:solidFill>
                <a:latin typeface="+mn-ea"/>
                <a:sym typeface="Arial" panose="020B0604020202020204" pitchFamily="34" charset="0"/>
              </a:rPr>
              <a:t>单击此处添加文本</a:t>
            </a:r>
            <a:endParaRPr lang="en-US" altLang="zh-CN" sz="1600" dirty="0">
              <a:solidFill>
                <a:schemeClr val="tx1">
                  <a:lumMod val="75000"/>
                  <a:lumOff val="25000"/>
                </a:schemeClr>
              </a:solidFill>
              <a:latin typeface="+mn-ea"/>
              <a:sym typeface="Arial" panose="020B0604020202020204" pitchFamily="34" charset="0"/>
            </a:endParaRPr>
          </a:p>
        </p:txBody>
      </p:sp>
      <p:cxnSp>
        <p:nvCxnSpPr>
          <p:cNvPr id="15" name="直接连接符 14"/>
          <p:cNvCxnSpPr/>
          <p:nvPr/>
        </p:nvCxnSpPr>
        <p:spPr>
          <a:xfrm>
            <a:off x="6758820" y="2934061"/>
            <a:ext cx="4424421" cy="0"/>
          </a:xfrm>
          <a:prstGeom prst="line">
            <a:avLst/>
          </a:prstGeom>
          <a:noFill/>
          <a:ln w="9525" cap="flat" cmpd="sng" algn="ctr">
            <a:solidFill>
              <a:schemeClr val="tx1">
                <a:lumMod val="50000"/>
                <a:lumOff val="50000"/>
              </a:schemeClr>
            </a:solidFill>
            <a:prstDash val="dash"/>
          </a:ln>
          <a:effectLst/>
        </p:spPr>
      </p:cxnSp>
      <p:cxnSp>
        <p:nvCxnSpPr>
          <p:cNvPr id="16" name="直接连接符 15"/>
          <p:cNvCxnSpPr/>
          <p:nvPr/>
        </p:nvCxnSpPr>
        <p:spPr>
          <a:xfrm>
            <a:off x="6758006" y="4473242"/>
            <a:ext cx="4425236" cy="0"/>
          </a:xfrm>
          <a:prstGeom prst="line">
            <a:avLst/>
          </a:prstGeom>
          <a:noFill/>
          <a:ln w="9525" cap="flat" cmpd="sng" algn="ctr">
            <a:solidFill>
              <a:schemeClr val="tx1">
                <a:lumMod val="50000"/>
                <a:lumOff val="50000"/>
              </a:schemeClr>
            </a:solidFill>
            <a:prstDash val="dash"/>
          </a:ln>
          <a:effectLst/>
        </p:spPr>
      </p:cxnSp>
      <p:grpSp>
        <p:nvGrpSpPr>
          <p:cNvPr id="17" name="组合 16"/>
          <p:cNvGrpSpPr/>
          <p:nvPr/>
        </p:nvGrpSpPr>
        <p:grpSpPr>
          <a:xfrm>
            <a:off x="6703085" y="1847820"/>
            <a:ext cx="799056" cy="799056"/>
            <a:chOff x="4499992" y="267494"/>
            <a:chExt cx="599448" cy="599448"/>
          </a:xfrm>
        </p:grpSpPr>
        <p:grpSp>
          <p:nvGrpSpPr>
            <p:cNvPr id="18" name="组合 17"/>
            <p:cNvGrpSpPr/>
            <p:nvPr/>
          </p:nvGrpSpPr>
          <p:grpSpPr>
            <a:xfrm>
              <a:off x="4499992" y="267494"/>
              <a:ext cx="599448" cy="599448"/>
              <a:chOff x="4131160" y="713581"/>
              <a:chExt cx="881684" cy="881684"/>
            </a:xfrm>
          </p:grpSpPr>
          <p:sp>
            <p:nvSpPr>
              <p:cNvPr id="20" name="椭圆 19"/>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椭圆 20"/>
              <p:cNvSpPr/>
              <p:nvPr/>
            </p:nvSpPr>
            <p:spPr>
              <a:xfrm>
                <a:off x="4237176" y="819597"/>
                <a:ext cx="669652" cy="669652"/>
              </a:xfrm>
              <a:prstGeom prst="ellipse">
                <a:avLst/>
              </a:prstGeom>
              <a:solidFill>
                <a:schemeClr val="accent1"/>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9" name="Freeform 70"/>
            <p:cNvSpPr>
              <a:spLocks noEditPoints="1"/>
            </p:cNvSpPr>
            <p:nvPr/>
          </p:nvSpPr>
          <p:spPr bwMode="auto">
            <a:xfrm>
              <a:off x="4679089" y="422857"/>
              <a:ext cx="241254" cy="288722"/>
            </a:xfrm>
            <a:custGeom>
              <a:avLst/>
              <a:gdLst>
                <a:gd name="T0" fmla="*/ 346 w 346"/>
                <a:gd name="T1" fmla="*/ 77 h 414"/>
                <a:gd name="T2" fmla="*/ 345 w 346"/>
                <a:gd name="T3" fmla="*/ 75 h 414"/>
                <a:gd name="T4" fmla="*/ 345 w 346"/>
                <a:gd name="T5" fmla="*/ 74 h 414"/>
                <a:gd name="T6" fmla="*/ 343 w 346"/>
                <a:gd name="T7" fmla="*/ 72 h 414"/>
                <a:gd name="T8" fmla="*/ 273 w 346"/>
                <a:gd name="T9" fmla="*/ 2 h 414"/>
                <a:gd name="T10" fmla="*/ 271 w 346"/>
                <a:gd name="T11" fmla="*/ 0 h 414"/>
                <a:gd name="T12" fmla="*/ 270 w 346"/>
                <a:gd name="T13" fmla="*/ 0 h 414"/>
                <a:gd name="T14" fmla="*/ 268 w 346"/>
                <a:gd name="T15" fmla="*/ 0 h 414"/>
                <a:gd name="T16" fmla="*/ 268 w 346"/>
                <a:gd name="T17" fmla="*/ 0 h 414"/>
                <a:gd name="T18" fmla="*/ 7 w 346"/>
                <a:gd name="T19" fmla="*/ 0 h 414"/>
                <a:gd name="T20" fmla="*/ 0 w 346"/>
                <a:gd name="T21" fmla="*/ 7 h 414"/>
                <a:gd name="T22" fmla="*/ 0 w 346"/>
                <a:gd name="T23" fmla="*/ 407 h 414"/>
                <a:gd name="T24" fmla="*/ 7 w 346"/>
                <a:gd name="T25" fmla="*/ 414 h 414"/>
                <a:gd name="T26" fmla="*/ 338 w 346"/>
                <a:gd name="T27" fmla="*/ 414 h 414"/>
                <a:gd name="T28" fmla="*/ 346 w 346"/>
                <a:gd name="T29" fmla="*/ 407 h 414"/>
                <a:gd name="T30" fmla="*/ 346 w 346"/>
                <a:gd name="T31" fmla="*/ 77 h 414"/>
                <a:gd name="T32" fmla="*/ 346 w 346"/>
                <a:gd name="T33" fmla="*/ 77 h 414"/>
                <a:gd name="T34" fmla="*/ 275 w 346"/>
                <a:gd name="T35" fmla="*/ 25 h 414"/>
                <a:gd name="T36" fmla="*/ 320 w 346"/>
                <a:gd name="T37" fmla="*/ 70 h 414"/>
                <a:gd name="T38" fmla="*/ 275 w 346"/>
                <a:gd name="T39" fmla="*/ 70 h 414"/>
                <a:gd name="T40" fmla="*/ 275 w 346"/>
                <a:gd name="T41" fmla="*/ 25 h 414"/>
                <a:gd name="T42" fmla="*/ 14 w 346"/>
                <a:gd name="T43" fmla="*/ 400 h 414"/>
                <a:gd name="T44" fmla="*/ 14 w 346"/>
                <a:gd name="T45" fmla="*/ 14 h 414"/>
                <a:gd name="T46" fmla="*/ 260 w 346"/>
                <a:gd name="T47" fmla="*/ 14 h 414"/>
                <a:gd name="T48" fmla="*/ 260 w 346"/>
                <a:gd name="T49" fmla="*/ 77 h 414"/>
                <a:gd name="T50" fmla="*/ 268 w 346"/>
                <a:gd name="T51" fmla="*/ 85 h 414"/>
                <a:gd name="T52" fmla="*/ 331 w 346"/>
                <a:gd name="T53" fmla="*/ 85 h 414"/>
                <a:gd name="T54" fmla="*/ 331 w 346"/>
                <a:gd name="T55" fmla="*/ 400 h 414"/>
                <a:gd name="T56" fmla="*/ 14 w 346"/>
                <a:gd name="T57" fmla="*/ 400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6" h="414">
                  <a:moveTo>
                    <a:pt x="346" y="77"/>
                  </a:moveTo>
                  <a:cubicBezTo>
                    <a:pt x="345" y="76"/>
                    <a:pt x="345" y="76"/>
                    <a:pt x="345" y="75"/>
                  </a:cubicBezTo>
                  <a:cubicBezTo>
                    <a:pt x="345" y="75"/>
                    <a:pt x="345" y="75"/>
                    <a:pt x="345" y="74"/>
                  </a:cubicBezTo>
                  <a:cubicBezTo>
                    <a:pt x="345" y="74"/>
                    <a:pt x="344" y="73"/>
                    <a:pt x="343" y="72"/>
                  </a:cubicBezTo>
                  <a:cubicBezTo>
                    <a:pt x="273" y="2"/>
                    <a:pt x="273" y="2"/>
                    <a:pt x="273" y="2"/>
                  </a:cubicBezTo>
                  <a:cubicBezTo>
                    <a:pt x="272" y="1"/>
                    <a:pt x="272" y="1"/>
                    <a:pt x="271" y="0"/>
                  </a:cubicBezTo>
                  <a:cubicBezTo>
                    <a:pt x="271" y="0"/>
                    <a:pt x="270" y="0"/>
                    <a:pt x="270" y="0"/>
                  </a:cubicBezTo>
                  <a:cubicBezTo>
                    <a:pt x="270" y="0"/>
                    <a:pt x="269" y="0"/>
                    <a:pt x="268" y="0"/>
                  </a:cubicBezTo>
                  <a:cubicBezTo>
                    <a:pt x="268" y="0"/>
                    <a:pt x="268" y="0"/>
                    <a:pt x="268" y="0"/>
                  </a:cubicBezTo>
                  <a:cubicBezTo>
                    <a:pt x="7" y="0"/>
                    <a:pt x="7" y="0"/>
                    <a:pt x="7" y="0"/>
                  </a:cubicBezTo>
                  <a:cubicBezTo>
                    <a:pt x="3" y="0"/>
                    <a:pt x="0" y="3"/>
                    <a:pt x="0" y="7"/>
                  </a:cubicBezTo>
                  <a:cubicBezTo>
                    <a:pt x="0" y="407"/>
                    <a:pt x="0" y="407"/>
                    <a:pt x="0" y="407"/>
                  </a:cubicBezTo>
                  <a:cubicBezTo>
                    <a:pt x="0" y="411"/>
                    <a:pt x="3" y="414"/>
                    <a:pt x="7" y="414"/>
                  </a:cubicBezTo>
                  <a:cubicBezTo>
                    <a:pt x="338" y="414"/>
                    <a:pt x="338" y="414"/>
                    <a:pt x="338" y="414"/>
                  </a:cubicBezTo>
                  <a:cubicBezTo>
                    <a:pt x="342" y="414"/>
                    <a:pt x="346" y="411"/>
                    <a:pt x="346" y="407"/>
                  </a:cubicBezTo>
                  <a:cubicBezTo>
                    <a:pt x="346" y="77"/>
                    <a:pt x="346" y="77"/>
                    <a:pt x="346" y="77"/>
                  </a:cubicBezTo>
                  <a:cubicBezTo>
                    <a:pt x="346" y="77"/>
                    <a:pt x="346" y="77"/>
                    <a:pt x="346" y="77"/>
                  </a:cubicBezTo>
                  <a:close/>
                  <a:moveTo>
                    <a:pt x="275" y="25"/>
                  </a:moveTo>
                  <a:cubicBezTo>
                    <a:pt x="320" y="70"/>
                    <a:pt x="320" y="70"/>
                    <a:pt x="320" y="70"/>
                  </a:cubicBezTo>
                  <a:cubicBezTo>
                    <a:pt x="275" y="70"/>
                    <a:pt x="275" y="70"/>
                    <a:pt x="275" y="70"/>
                  </a:cubicBezTo>
                  <a:lnTo>
                    <a:pt x="275" y="25"/>
                  </a:lnTo>
                  <a:close/>
                  <a:moveTo>
                    <a:pt x="14" y="400"/>
                  </a:moveTo>
                  <a:cubicBezTo>
                    <a:pt x="14" y="14"/>
                    <a:pt x="14" y="14"/>
                    <a:pt x="14" y="14"/>
                  </a:cubicBezTo>
                  <a:cubicBezTo>
                    <a:pt x="260" y="14"/>
                    <a:pt x="260" y="14"/>
                    <a:pt x="260" y="14"/>
                  </a:cubicBezTo>
                  <a:cubicBezTo>
                    <a:pt x="260" y="77"/>
                    <a:pt x="260" y="77"/>
                    <a:pt x="260" y="77"/>
                  </a:cubicBezTo>
                  <a:cubicBezTo>
                    <a:pt x="260" y="81"/>
                    <a:pt x="264" y="85"/>
                    <a:pt x="268" y="85"/>
                  </a:cubicBezTo>
                  <a:cubicBezTo>
                    <a:pt x="331" y="85"/>
                    <a:pt x="331" y="85"/>
                    <a:pt x="331" y="85"/>
                  </a:cubicBezTo>
                  <a:cubicBezTo>
                    <a:pt x="331" y="400"/>
                    <a:pt x="331" y="400"/>
                    <a:pt x="331" y="400"/>
                  </a:cubicBezTo>
                  <a:lnTo>
                    <a:pt x="14" y="400"/>
                  </a:lnTo>
                  <a:close/>
                </a:path>
              </a:pathLst>
            </a:custGeom>
            <a:solidFill>
              <a:srgbClr val="FFFFFF"/>
            </a:solidFill>
            <a:ln>
              <a:noFill/>
            </a:ln>
          </p:spPr>
          <p:txBody>
            <a:bodyPr vert="horz" wrap="square" lIns="91404" tIns="45703" rIns="91404" bIns="45703" numCol="1" anchor="t" anchorCtr="0" compatLnSpc="1">
              <a:prstTxWarp prst="textNoShape">
                <a:avLst/>
              </a:prstTxWarp>
            </a:bodyPr>
            <a:lstStyle/>
            <a:p>
              <a:endParaRPr lang="en-US" sz="4799">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2" name="组合 21"/>
          <p:cNvGrpSpPr/>
          <p:nvPr/>
        </p:nvGrpSpPr>
        <p:grpSpPr>
          <a:xfrm>
            <a:off x="6723653" y="3255244"/>
            <a:ext cx="799056" cy="799056"/>
            <a:chOff x="5418452" y="307702"/>
            <a:chExt cx="599448" cy="599448"/>
          </a:xfrm>
        </p:grpSpPr>
        <p:grpSp>
          <p:nvGrpSpPr>
            <p:cNvPr id="23" name="组合 22"/>
            <p:cNvGrpSpPr/>
            <p:nvPr/>
          </p:nvGrpSpPr>
          <p:grpSpPr>
            <a:xfrm>
              <a:off x="5418452" y="307702"/>
              <a:ext cx="599448" cy="599448"/>
              <a:chOff x="4131160" y="713581"/>
              <a:chExt cx="881684" cy="881684"/>
            </a:xfrm>
          </p:grpSpPr>
          <p:sp>
            <p:nvSpPr>
              <p:cNvPr id="25" name="椭圆 24"/>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椭圆 25"/>
              <p:cNvSpPr/>
              <p:nvPr/>
            </p:nvSpPr>
            <p:spPr>
              <a:xfrm>
                <a:off x="4237176" y="819597"/>
                <a:ext cx="669652" cy="669652"/>
              </a:xfrm>
              <a:prstGeom prst="ellipse">
                <a:avLst/>
              </a:prstGeom>
              <a:solidFill>
                <a:schemeClr val="accent2"/>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4" name="Freeform 72"/>
            <p:cNvSpPr>
              <a:spLocks noEditPoints="1"/>
            </p:cNvSpPr>
            <p:nvPr/>
          </p:nvSpPr>
          <p:spPr bwMode="auto">
            <a:xfrm>
              <a:off x="5580112" y="455050"/>
              <a:ext cx="297176" cy="297712"/>
            </a:xfrm>
            <a:custGeom>
              <a:avLst/>
              <a:gdLst>
                <a:gd name="T0" fmla="*/ 337 w 411"/>
                <a:gd name="T1" fmla="*/ 198 h 412"/>
                <a:gd name="T2" fmla="*/ 284 w 411"/>
                <a:gd name="T3" fmla="*/ 220 h 412"/>
                <a:gd name="T4" fmla="*/ 249 w 411"/>
                <a:gd name="T5" fmla="*/ 185 h 412"/>
                <a:gd name="T6" fmla="*/ 283 w 411"/>
                <a:gd name="T7" fmla="*/ 107 h 412"/>
                <a:gd name="T8" fmla="*/ 176 w 411"/>
                <a:gd name="T9" fmla="*/ 0 h 412"/>
                <a:gd name="T10" fmla="*/ 68 w 411"/>
                <a:gd name="T11" fmla="*/ 107 h 412"/>
                <a:gd name="T12" fmla="*/ 116 w 411"/>
                <a:gd name="T13" fmla="*/ 196 h 412"/>
                <a:gd name="T14" fmla="*/ 96 w 411"/>
                <a:gd name="T15" fmla="*/ 266 h 412"/>
                <a:gd name="T16" fmla="*/ 74 w 411"/>
                <a:gd name="T17" fmla="*/ 263 h 412"/>
                <a:gd name="T18" fmla="*/ 0 w 411"/>
                <a:gd name="T19" fmla="*/ 337 h 412"/>
                <a:gd name="T20" fmla="*/ 74 w 411"/>
                <a:gd name="T21" fmla="*/ 412 h 412"/>
                <a:gd name="T22" fmla="*/ 149 w 411"/>
                <a:gd name="T23" fmla="*/ 337 h 412"/>
                <a:gd name="T24" fmla="*/ 110 w 411"/>
                <a:gd name="T25" fmla="*/ 272 h 412"/>
                <a:gd name="T26" fmla="*/ 130 w 411"/>
                <a:gd name="T27" fmla="*/ 204 h 412"/>
                <a:gd name="T28" fmla="*/ 176 w 411"/>
                <a:gd name="T29" fmla="*/ 214 h 412"/>
                <a:gd name="T30" fmla="*/ 238 w 411"/>
                <a:gd name="T31" fmla="*/ 195 h 412"/>
                <a:gd name="T32" fmla="*/ 275 w 411"/>
                <a:gd name="T33" fmla="*/ 232 h 412"/>
                <a:gd name="T34" fmla="*/ 262 w 411"/>
                <a:gd name="T35" fmla="*/ 273 h 412"/>
                <a:gd name="T36" fmla="*/ 337 w 411"/>
                <a:gd name="T37" fmla="*/ 347 h 412"/>
                <a:gd name="T38" fmla="*/ 411 w 411"/>
                <a:gd name="T39" fmla="*/ 273 h 412"/>
                <a:gd name="T40" fmla="*/ 337 w 411"/>
                <a:gd name="T41" fmla="*/ 198 h 412"/>
                <a:gd name="T42" fmla="*/ 134 w 411"/>
                <a:gd name="T43" fmla="*/ 337 h 412"/>
                <a:gd name="T44" fmla="*/ 74 w 411"/>
                <a:gd name="T45" fmla="*/ 397 h 412"/>
                <a:gd name="T46" fmla="*/ 14 w 411"/>
                <a:gd name="T47" fmla="*/ 337 h 412"/>
                <a:gd name="T48" fmla="*/ 74 w 411"/>
                <a:gd name="T49" fmla="*/ 278 h 412"/>
                <a:gd name="T50" fmla="*/ 134 w 411"/>
                <a:gd name="T51" fmla="*/ 337 h 412"/>
                <a:gd name="T52" fmla="*/ 83 w 411"/>
                <a:gd name="T53" fmla="*/ 107 h 412"/>
                <a:gd name="T54" fmla="*/ 176 w 411"/>
                <a:gd name="T55" fmla="*/ 14 h 412"/>
                <a:gd name="T56" fmla="*/ 268 w 411"/>
                <a:gd name="T57" fmla="*/ 107 h 412"/>
                <a:gd name="T58" fmla="*/ 176 w 411"/>
                <a:gd name="T59" fmla="*/ 200 h 412"/>
                <a:gd name="T60" fmla="*/ 83 w 411"/>
                <a:gd name="T61" fmla="*/ 107 h 412"/>
                <a:gd name="T62" fmla="*/ 337 w 411"/>
                <a:gd name="T63" fmla="*/ 332 h 412"/>
                <a:gd name="T64" fmla="*/ 277 w 411"/>
                <a:gd name="T65" fmla="*/ 273 h 412"/>
                <a:gd name="T66" fmla="*/ 337 w 411"/>
                <a:gd name="T67" fmla="*/ 213 h 412"/>
                <a:gd name="T68" fmla="*/ 397 w 411"/>
                <a:gd name="T69" fmla="*/ 273 h 412"/>
                <a:gd name="T70" fmla="*/ 337 w 411"/>
                <a:gd name="T71" fmla="*/ 33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11" h="412">
                  <a:moveTo>
                    <a:pt x="337" y="198"/>
                  </a:moveTo>
                  <a:cubicBezTo>
                    <a:pt x="316" y="198"/>
                    <a:pt x="298" y="206"/>
                    <a:pt x="284" y="220"/>
                  </a:cubicBezTo>
                  <a:cubicBezTo>
                    <a:pt x="249" y="185"/>
                    <a:pt x="249" y="185"/>
                    <a:pt x="249" y="185"/>
                  </a:cubicBezTo>
                  <a:cubicBezTo>
                    <a:pt x="270" y="166"/>
                    <a:pt x="283" y="138"/>
                    <a:pt x="283" y="107"/>
                  </a:cubicBezTo>
                  <a:cubicBezTo>
                    <a:pt x="283" y="48"/>
                    <a:pt x="235" y="0"/>
                    <a:pt x="176" y="0"/>
                  </a:cubicBezTo>
                  <a:cubicBezTo>
                    <a:pt x="117" y="0"/>
                    <a:pt x="68" y="48"/>
                    <a:pt x="68" y="107"/>
                  </a:cubicBezTo>
                  <a:cubicBezTo>
                    <a:pt x="68" y="144"/>
                    <a:pt x="88" y="177"/>
                    <a:pt x="116" y="196"/>
                  </a:cubicBezTo>
                  <a:cubicBezTo>
                    <a:pt x="96" y="266"/>
                    <a:pt x="96" y="266"/>
                    <a:pt x="96" y="266"/>
                  </a:cubicBezTo>
                  <a:cubicBezTo>
                    <a:pt x="89" y="264"/>
                    <a:pt x="82" y="263"/>
                    <a:pt x="74" y="263"/>
                  </a:cubicBezTo>
                  <a:cubicBezTo>
                    <a:pt x="33" y="263"/>
                    <a:pt x="0" y="296"/>
                    <a:pt x="0" y="337"/>
                  </a:cubicBezTo>
                  <a:cubicBezTo>
                    <a:pt x="0" y="378"/>
                    <a:pt x="33" y="412"/>
                    <a:pt x="74" y="412"/>
                  </a:cubicBezTo>
                  <a:cubicBezTo>
                    <a:pt x="115" y="412"/>
                    <a:pt x="149" y="378"/>
                    <a:pt x="149" y="337"/>
                  </a:cubicBezTo>
                  <a:cubicBezTo>
                    <a:pt x="149" y="309"/>
                    <a:pt x="133" y="284"/>
                    <a:pt x="110" y="272"/>
                  </a:cubicBezTo>
                  <a:cubicBezTo>
                    <a:pt x="130" y="204"/>
                    <a:pt x="130" y="204"/>
                    <a:pt x="130" y="204"/>
                  </a:cubicBezTo>
                  <a:cubicBezTo>
                    <a:pt x="144" y="210"/>
                    <a:pt x="159" y="214"/>
                    <a:pt x="176" y="214"/>
                  </a:cubicBezTo>
                  <a:cubicBezTo>
                    <a:pt x="199" y="214"/>
                    <a:pt x="220" y="207"/>
                    <a:pt x="238" y="195"/>
                  </a:cubicBezTo>
                  <a:cubicBezTo>
                    <a:pt x="275" y="232"/>
                    <a:pt x="275" y="232"/>
                    <a:pt x="275" y="232"/>
                  </a:cubicBezTo>
                  <a:cubicBezTo>
                    <a:pt x="267" y="243"/>
                    <a:pt x="262" y="257"/>
                    <a:pt x="262" y="273"/>
                  </a:cubicBezTo>
                  <a:cubicBezTo>
                    <a:pt x="262" y="314"/>
                    <a:pt x="296" y="347"/>
                    <a:pt x="337" y="347"/>
                  </a:cubicBezTo>
                  <a:cubicBezTo>
                    <a:pt x="378" y="347"/>
                    <a:pt x="411" y="314"/>
                    <a:pt x="411" y="273"/>
                  </a:cubicBezTo>
                  <a:cubicBezTo>
                    <a:pt x="411" y="231"/>
                    <a:pt x="378" y="198"/>
                    <a:pt x="337" y="198"/>
                  </a:cubicBezTo>
                  <a:close/>
                  <a:moveTo>
                    <a:pt x="134" y="337"/>
                  </a:moveTo>
                  <a:cubicBezTo>
                    <a:pt x="134" y="370"/>
                    <a:pt x="107" y="397"/>
                    <a:pt x="74" y="397"/>
                  </a:cubicBezTo>
                  <a:cubicBezTo>
                    <a:pt x="41" y="397"/>
                    <a:pt x="14" y="370"/>
                    <a:pt x="14" y="337"/>
                  </a:cubicBezTo>
                  <a:cubicBezTo>
                    <a:pt x="14" y="304"/>
                    <a:pt x="41" y="278"/>
                    <a:pt x="74" y="278"/>
                  </a:cubicBezTo>
                  <a:cubicBezTo>
                    <a:pt x="107" y="278"/>
                    <a:pt x="134" y="304"/>
                    <a:pt x="134" y="337"/>
                  </a:cubicBezTo>
                  <a:close/>
                  <a:moveTo>
                    <a:pt x="83" y="107"/>
                  </a:moveTo>
                  <a:cubicBezTo>
                    <a:pt x="83" y="56"/>
                    <a:pt x="125" y="14"/>
                    <a:pt x="176" y="14"/>
                  </a:cubicBezTo>
                  <a:cubicBezTo>
                    <a:pt x="227" y="14"/>
                    <a:pt x="268" y="56"/>
                    <a:pt x="268" y="107"/>
                  </a:cubicBezTo>
                  <a:cubicBezTo>
                    <a:pt x="268" y="158"/>
                    <a:pt x="227" y="200"/>
                    <a:pt x="176" y="200"/>
                  </a:cubicBezTo>
                  <a:cubicBezTo>
                    <a:pt x="125" y="200"/>
                    <a:pt x="83" y="158"/>
                    <a:pt x="83" y="107"/>
                  </a:cubicBezTo>
                  <a:close/>
                  <a:moveTo>
                    <a:pt x="337" y="332"/>
                  </a:moveTo>
                  <a:cubicBezTo>
                    <a:pt x="304" y="332"/>
                    <a:pt x="277" y="306"/>
                    <a:pt x="277" y="273"/>
                  </a:cubicBezTo>
                  <a:cubicBezTo>
                    <a:pt x="277" y="240"/>
                    <a:pt x="304" y="213"/>
                    <a:pt x="337" y="213"/>
                  </a:cubicBezTo>
                  <a:cubicBezTo>
                    <a:pt x="370" y="213"/>
                    <a:pt x="397" y="240"/>
                    <a:pt x="397" y="273"/>
                  </a:cubicBezTo>
                  <a:cubicBezTo>
                    <a:pt x="397" y="306"/>
                    <a:pt x="370" y="332"/>
                    <a:pt x="337" y="332"/>
                  </a:cubicBezTo>
                  <a:close/>
                </a:path>
              </a:pathLst>
            </a:custGeom>
            <a:solidFill>
              <a:srgbClr val="FFFFFF"/>
            </a:solidFill>
            <a:ln>
              <a:noFill/>
            </a:ln>
          </p:spPr>
          <p:txBody>
            <a:bodyPr vert="horz" wrap="square" lIns="91404" tIns="45703" rIns="91404" bIns="45703" numCol="1" anchor="t" anchorCtr="0" compatLnSpc="1">
              <a:prstTxWarp prst="textNoShape">
                <a:avLst/>
              </a:prstTxWarp>
            </a:bodyPr>
            <a:lstStyle/>
            <a:p>
              <a:endParaRPr lang="en-US" sz="4799">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组合 26"/>
          <p:cNvGrpSpPr/>
          <p:nvPr/>
        </p:nvGrpSpPr>
        <p:grpSpPr>
          <a:xfrm>
            <a:off x="6747320" y="4638424"/>
            <a:ext cx="799056" cy="799056"/>
            <a:chOff x="6516216" y="334289"/>
            <a:chExt cx="599448" cy="599448"/>
          </a:xfrm>
        </p:grpSpPr>
        <p:grpSp>
          <p:nvGrpSpPr>
            <p:cNvPr id="28" name="组合 27"/>
            <p:cNvGrpSpPr/>
            <p:nvPr/>
          </p:nvGrpSpPr>
          <p:grpSpPr>
            <a:xfrm>
              <a:off x="6516216" y="334289"/>
              <a:ext cx="599448" cy="599448"/>
              <a:chOff x="4131160" y="713581"/>
              <a:chExt cx="881684" cy="881684"/>
            </a:xfrm>
          </p:grpSpPr>
          <p:sp>
            <p:nvSpPr>
              <p:cNvPr id="30" name="椭圆 29"/>
              <p:cNvSpPr/>
              <p:nvPr/>
            </p:nvSpPr>
            <p:spPr>
              <a:xfrm>
                <a:off x="4131160" y="713581"/>
                <a:ext cx="881684" cy="881684"/>
              </a:xfrm>
              <a:prstGeom prst="ellipse">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椭圆 30"/>
              <p:cNvSpPr/>
              <p:nvPr/>
            </p:nvSpPr>
            <p:spPr>
              <a:xfrm>
                <a:off x="4237176" y="819597"/>
                <a:ext cx="669652" cy="669652"/>
              </a:xfrm>
              <a:prstGeom prst="ellipse">
                <a:avLst/>
              </a:prstGeom>
              <a:solidFill>
                <a:schemeClr val="accent3"/>
              </a:solidFill>
              <a:ln>
                <a:noFill/>
              </a:ln>
              <a:effectLst>
                <a:innerShdw blurRad="63500" dist="50800" dir="18900000">
                  <a:prstClr val="black">
                    <a:alpha val="35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6"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9" name="Freeform 13"/>
            <p:cNvSpPr>
              <a:spLocks noEditPoints="1"/>
            </p:cNvSpPr>
            <p:nvPr/>
          </p:nvSpPr>
          <p:spPr bwMode="auto">
            <a:xfrm>
              <a:off x="6723586" y="474407"/>
              <a:ext cx="184708" cy="340466"/>
            </a:xfrm>
            <a:custGeom>
              <a:avLst/>
              <a:gdLst>
                <a:gd name="T0" fmla="*/ 2 w 122"/>
                <a:gd name="T1" fmla="*/ 65 h 225"/>
                <a:gd name="T2" fmla="*/ 14 w 122"/>
                <a:gd name="T3" fmla="*/ 77 h 225"/>
                <a:gd name="T4" fmla="*/ 17 w 122"/>
                <a:gd name="T5" fmla="*/ 76 h 225"/>
                <a:gd name="T6" fmla="*/ 119 w 122"/>
                <a:gd name="T7" fmla="*/ 42 h 225"/>
                <a:gd name="T8" fmla="*/ 119 w 122"/>
                <a:gd name="T9" fmla="*/ 30 h 225"/>
                <a:gd name="T10" fmla="*/ 105 w 122"/>
                <a:gd name="T11" fmla="*/ 23 h 225"/>
                <a:gd name="T12" fmla="*/ 3 w 122"/>
                <a:gd name="T13" fmla="*/ 57 h 225"/>
                <a:gd name="T14" fmla="*/ 108 w 122"/>
                <a:gd name="T15" fmla="*/ 28 h 225"/>
                <a:gd name="T16" fmla="*/ 114 w 122"/>
                <a:gd name="T17" fmla="*/ 35 h 225"/>
                <a:gd name="T18" fmla="*/ 111 w 122"/>
                <a:gd name="T19" fmla="*/ 42 h 225"/>
                <a:gd name="T20" fmla="*/ 14 w 122"/>
                <a:gd name="T21" fmla="*/ 71 h 225"/>
                <a:gd name="T22" fmla="*/ 9 w 122"/>
                <a:gd name="T23" fmla="*/ 67 h 225"/>
                <a:gd name="T24" fmla="*/ 8 w 122"/>
                <a:gd name="T25" fmla="*/ 59 h 225"/>
                <a:gd name="T26" fmla="*/ 106 w 122"/>
                <a:gd name="T27" fmla="*/ 28 h 225"/>
                <a:gd name="T28" fmla="*/ 14 w 122"/>
                <a:gd name="T29" fmla="*/ 43 h 225"/>
                <a:gd name="T30" fmla="*/ 66 w 122"/>
                <a:gd name="T31" fmla="*/ 28 h 225"/>
                <a:gd name="T32" fmla="*/ 73 w 122"/>
                <a:gd name="T33" fmla="*/ 10 h 225"/>
                <a:gd name="T34" fmla="*/ 9 w 122"/>
                <a:gd name="T35" fmla="*/ 17 h 225"/>
                <a:gd name="T36" fmla="*/ 3 w 122"/>
                <a:gd name="T37" fmla="*/ 35 h 225"/>
                <a:gd name="T38" fmla="*/ 61 w 122"/>
                <a:gd name="T39" fmla="*/ 8 h 225"/>
                <a:gd name="T40" fmla="*/ 67 w 122"/>
                <a:gd name="T41" fmla="*/ 12 h 225"/>
                <a:gd name="T42" fmla="*/ 65 w 122"/>
                <a:gd name="T43" fmla="*/ 22 h 225"/>
                <a:gd name="T44" fmla="*/ 14 w 122"/>
                <a:gd name="T45" fmla="*/ 37 h 225"/>
                <a:gd name="T46" fmla="*/ 8 w 122"/>
                <a:gd name="T47" fmla="*/ 30 h 225"/>
                <a:gd name="T48" fmla="*/ 120 w 122"/>
                <a:gd name="T49" fmla="*/ 101 h 225"/>
                <a:gd name="T50" fmla="*/ 105 w 122"/>
                <a:gd name="T51" fmla="*/ 90 h 225"/>
                <a:gd name="T52" fmla="*/ 72 w 122"/>
                <a:gd name="T53" fmla="*/ 110 h 225"/>
                <a:gd name="T54" fmla="*/ 55 w 122"/>
                <a:gd name="T55" fmla="*/ 138 h 225"/>
                <a:gd name="T56" fmla="*/ 53 w 122"/>
                <a:gd name="T57" fmla="*/ 99 h 225"/>
                <a:gd name="T58" fmla="*/ 119 w 122"/>
                <a:gd name="T59" fmla="*/ 76 h 225"/>
                <a:gd name="T60" fmla="*/ 119 w 122"/>
                <a:gd name="T61" fmla="*/ 64 h 225"/>
                <a:gd name="T62" fmla="*/ 9 w 122"/>
                <a:gd name="T63" fmla="*/ 85 h 225"/>
                <a:gd name="T64" fmla="*/ 1 w 122"/>
                <a:gd name="T65" fmla="*/ 97 h 225"/>
                <a:gd name="T66" fmla="*/ 3 w 122"/>
                <a:gd name="T67" fmla="*/ 102 h 225"/>
                <a:gd name="T68" fmla="*/ 11 w 122"/>
                <a:gd name="T69" fmla="*/ 110 h 225"/>
                <a:gd name="T70" fmla="*/ 28 w 122"/>
                <a:gd name="T71" fmla="*/ 121 h 225"/>
                <a:gd name="T72" fmla="*/ 17 w 122"/>
                <a:gd name="T73" fmla="*/ 138 h 225"/>
                <a:gd name="T74" fmla="*/ 40 w 122"/>
                <a:gd name="T75" fmla="*/ 209 h 225"/>
                <a:gd name="T76" fmla="*/ 53 w 122"/>
                <a:gd name="T77" fmla="*/ 225 h 225"/>
                <a:gd name="T78" fmla="*/ 87 w 122"/>
                <a:gd name="T79" fmla="*/ 214 h 225"/>
                <a:gd name="T80" fmla="*/ 110 w 122"/>
                <a:gd name="T81" fmla="*/ 187 h 225"/>
                <a:gd name="T82" fmla="*/ 99 w 122"/>
                <a:gd name="T83" fmla="*/ 138 h 225"/>
                <a:gd name="T84" fmla="*/ 104 w 122"/>
                <a:gd name="T85" fmla="*/ 117 h 225"/>
                <a:gd name="T86" fmla="*/ 120 w 122"/>
                <a:gd name="T87" fmla="*/ 101 h 225"/>
                <a:gd name="T88" fmla="*/ 47 w 122"/>
                <a:gd name="T89" fmla="*/ 101 h 225"/>
                <a:gd name="T90" fmla="*/ 49 w 122"/>
                <a:gd name="T91" fmla="*/ 138 h 225"/>
                <a:gd name="T92" fmla="*/ 35 w 122"/>
                <a:gd name="T93" fmla="*/ 121 h 225"/>
                <a:gd name="T94" fmla="*/ 24 w 122"/>
                <a:gd name="T95" fmla="*/ 108 h 225"/>
                <a:gd name="T96" fmla="*/ 12 w 122"/>
                <a:gd name="T97" fmla="*/ 104 h 225"/>
                <a:gd name="T98" fmla="*/ 8 w 122"/>
                <a:gd name="T99" fmla="*/ 97 h 225"/>
                <a:gd name="T100" fmla="*/ 8 w 122"/>
                <a:gd name="T101" fmla="*/ 93 h 225"/>
                <a:gd name="T102" fmla="*/ 12 w 122"/>
                <a:gd name="T103" fmla="*/ 90 h 225"/>
                <a:gd name="T104" fmla="*/ 24 w 122"/>
                <a:gd name="T105" fmla="*/ 86 h 225"/>
                <a:gd name="T106" fmla="*/ 108 w 122"/>
                <a:gd name="T107" fmla="*/ 62 h 225"/>
                <a:gd name="T108" fmla="*/ 114 w 122"/>
                <a:gd name="T109" fmla="*/ 69 h 225"/>
                <a:gd name="T110" fmla="*/ 111 w 122"/>
                <a:gd name="T111" fmla="*/ 76 h 225"/>
                <a:gd name="T112" fmla="*/ 43 w 122"/>
                <a:gd name="T113" fmla="*/ 98 h 225"/>
                <a:gd name="T114" fmla="*/ 103 w 122"/>
                <a:gd name="T115" fmla="*/ 111 h 225"/>
                <a:gd name="T116" fmla="*/ 92 w 122"/>
                <a:gd name="T117" fmla="*/ 138 h 225"/>
                <a:gd name="T118" fmla="*/ 78 w 122"/>
                <a:gd name="T119" fmla="*/ 110 h 225"/>
                <a:gd name="T120" fmla="*/ 106 w 122"/>
                <a:gd name="T121" fmla="*/ 96 h 225"/>
                <a:gd name="T122" fmla="*/ 114 w 122"/>
                <a:gd name="T123" fmla="*/ 103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 h="225">
                  <a:moveTo>
                    <a:pt x="3" y="57"/>
                  </a:moveTo>
                  <a:cubicBezTo>
                    <a:pt x="1" y="59"/>
                    <a:pt x="1" y="62"/>
                    <a:pt x="2" y="65"/>
                  </a:cubicBezTo>
                  <a:cubicBezTo>
                    <a:pt x="3" y="69"/>
                    <a:pt x="3" y="69"/>
                    <a:pt x="3" y="69"/>
                  </a:cubicBezTo>
                  <a:cubicBezTo>
                    <a:pt x="4" y="74"/>
                    <a:pt x="9" y="77"/>
                    <a:pt x="14" y="77"/>
                  </a:cubicBezTo>
                  <a:cubicBezTo>
                    <a:pt x="14" y="77"/>
                    <a:pt x="14" y="77"/>
                    <a:pt x="14" y="77"/>
                  </a:cubicBezTo>
                  <a:cubicBezTo>
                    <a:pt x="15" y="77"/>
                    <a:pt x="16" y="77"/>
                    <a:pt x="17" y="76"/>
                  </a:cubicBezTo>
                  <a:cubicBezTo>
                    <a:pt x="112" y="48"/>
                    <a:pt x="112" y="48"/>
                    <a:pt x="112" y="48"/>
                  </a:cubicBezTo>
                  <a:cubicBezTo>
                    <a:pt x="115" y="47"/>
                    <a:pt x="118" y="45"/>
                    <a:pt x="119" y="42"/>
                  </a:cubicBezTo>
                  <a:cubicBezTo>
                    <a:pt x="120" y="40"/>
                    <a:pt x="121" y="37"/>
                    <a:pt x="120" y="34"/>
                  </a:cubicBezTo>
                  <a:cubicBezTo>
                    <a:pt x="119" y="30"/>
                    <a:pt x="119" y="30"/>
                    <a:pt x="119" y="30"/>
                  </a:cubicBezTo>
                  <a:cubicBezTo>
                    <a:pt x="117" y="25"/>
                    <a:pt x="113" y="22"/>
                    <a:pt x="108" y="22"/>
                  </a:cubicBezTo>
                  <a:cubicBezTo>
                    <a:pt x="107" y="22"/>
                    <a:pt x="106" y="22"/>
                    <a:pt x="105" y="23"/>
                  </a:cubicBezTo>
                  <a:cubicBezTo>
                    <a:pt x="9" y="51"/>
                    <a:pt x="9" y="51"/>
                    <a:pt x="9" y="51"/>
                  </a:cubicBezTo>
                  <a:cubicBezTo>
                    <a:pt x="6" y="52"/>
                    <a:pt x="4" y="54"/>
                    <a:pt x="3" y="57"/>
                  </a:cubicBezTo>
                  <a:close/>
                  <a:moveTo>
                    <a:pt x="106" y="28"/>
                  </a:moveTo>
                  <a:cubicBezTo>
                    <a:pt x="107" y="28"/>
                    <a:pt x="107" y="28"/>
                    <a:pt x="108" y="28"/>
                  </a:cubicBezTo>
                  <a:cubicBezTo>
                    <a:pt x="110" y="28"/>
                    <a:pt x="112" y="30"/>
                    <a:pt x="113" y="32"/>
                  </a:cubicBezTo>
                  <a:cubicBezTo>
                    <a:pt x="114" y="35"/>
                    <a:pt x="114" y="35"/>
                    <a:pt x="114" y="35"/>
                  </a:cubicBezTo>
                  <a:cubicBezTo>
                    <a:pt x="115" y="37"/>
                    <a:pt x="114" y="38"/>
                    <a:pt x="114" y="40"/>
                  </a:cubicBezTo>
                  <a:cubicBezTo>
                    <a:pt x="113" y="41"/>
                    <a:pt x="112" y="42"/>
                    <a:pt x="111" y="42"/>
                  </a:cubicBezTo>
                  <a:cubicBezTo>
                    <a:pt x="15" y="71"/>
                    <a:pt x="15" y="71"/>
                    <a:pt x="15" y="71"/>
                  </a:cubicBezTo>
                  <a:cubicBezTo>
                    <a:pt x="15" y="71"/>
                    <a:pt x="14" y="71"/>
                    <a:pt x="14" y="71"/>
                  </a:cubicBezTo>
                  <a:cubicBezTo>
                    <a:pt x="14" y="71"/>
                    <a:pt x="14" y="71"/>
                    <a:pt x="14" y="71"/>
                  </a:cubicBezTo>
                  <a:cubicBezTo>
                    <a:pt x="11" y="71"/>
                    <a:pt x="9" y="69"/>
                    <a:pt x="9" y="67"/>
                  </a:cubicBezTo>
                  <a:cubicBezTo>
                    <a:pt x="8" y="63"/>
                    <a:pt x="8" y="63"/>
                    <a:pt x="8" y="63"/>
                  </a:cubicBezTo>
                  <a:cubicBezTo>
                    <a:pt x="7" y="62"/>
                    <a:pt x="7" y="61"/>
                    <a:pt x="8" y="59"/>
                  </a:cubicBezTo>
                  <a:cubicBezTo>
                    <a:pt x="9" y="58"/>
                    <a:pt x="10" y="57"/>
                    <a:pt x="11" y="57"/>
                  </a:cubicBezTo>
                  <a:lnTo>
                    <a:pt x="106" y="28"/>
                  </a:lnTo>
                  <a:close/>
                  <a:moveTo>
                    <a:pt x="3" y="35"/>
                  </a:moveTo>
                  <a:cubicBezTo>
                    <a:pt x="4" y="40"/>
                    <a:pt x="9" y="43"/>
                    <a:pt x="14" y="43"/>
                  </a:cubicBezTo>
                  <a:cubicBezTo>
                    <a:pt x="15" y="43"/>
                    <a:pt x="16" y="43"/>
                    <a:pt x="17" y="43"/>
                  </a:cubicBezTo>
                  <a:cubicBezTo>
                    <a:pt x="66" y="28"/>
                    <a:pt x="66" y="28"/>
                    <a:pt x="66" y="28"/>
                  </a:cubicBezTo>
                  <a:cubicBezTo>
                    <a:pt x="72" y="26"/>
                    <a:pt x="76" y="19"/>
                    <a:pt x="74" y="13"/>
                  </a:cubicBezTo>
                  <a:cubicBezTo>
                    <a:pt x="73" y="10"/>
                    <a:pt x="73" y="10"/>
                    <a:pt x="73" y="10"/>
                  </a:cubicBezTo>
                  <a:cubicBezTo>
                    <a:pt x="71" y="4"/>
                    <a:pt x="65" y="0"/>
                    <a:pt x="59" y="2"/>
                  </a:cubicBezTo>
                  <a:cubicBezTo>
                    <a:pt x="9" y="17"/>
                    <a:pt x="9" y="17"/>
                    <a:pt x="9" y="17"/>
                  </a:cubicBezTo>
                  <a:cubicBezTo>
                    <a:pt x="3" y="19"/>
                    <a:pt x="0" y="25"/>
                    <a:pt x="2" y="31"/>
                  </a:cubicBezTo>
                  <a:lnTo>
                    <a:pt x="3" y="35"/>
                  </a:lnTo>
                  <a:close/>
                  <a:moveTo>
                    <a:pt x="11" y="23"/>
                  </a:moveTo>
                  <a:cubicBezTo>
                    <a:pt x="61" y="8"/>
                    <a:pt x="61" y="8"/>
                    <a:pt x="61" y="8"/>
                  </a:cubicBezTo>
                  <a:cubicBezTo>
                    <a:pt x="61" y="8"/>
                    <a:pt x="62" y="8"/>
                    <a:pt x="62" y="8"/>
                  </a:cubicBezTo>
                  <a:cubicBezTo>
                    <a:pt x="64" y="8"/>
                    <a:pt x="67" y="9"/>
                    <a:pt x="67" y="12"/>
                  </a:cubicBezTo>
                  <a:cubicBezTo>
                    <a:pt x="68" y="15"/>
                    <a:pt x="68" y="15"/>
                    <a:pt x="68" y="15"/>
                  </a:cubicBezTo>
                  <a:cubicBezTo>
                    <a:pt x="69" y="18"/>
                    <a:pt x="68" y="21"/>
                    <a:pt x="65" y="22"/>
                  </a:cubicBezTo>
                  <a:cubicBezTo>
                    <a:pt x="15" y="37"/>
                    <a:pt x="15" y="37"/>
                    <a:pt x="15" y="37"/>
                  </a:cubicBezTo>
                  <a:cubicBezTo>
                    <a:pt x="15" y="37"/>
                    <a:pt x="14" y="37"/>
                    <a:pt x="14" y="37"/>
                  </a:cubicBezTo>
                  <a:cubicBezTo>
                    <a:pt x="11" y="37"/>
                    <a:pt x="9" y="36"/>
                    <a:pt x="9" y="33"/>
                  </a:cubicBezTo>
                  <a:cubicBezTo>
                    <a:pt x="8" y="30"/>
                    <a:pt x="8" y="30"/>
                    <a:pt x="8" y="30"/>
                  </a:cubicBezTo>
                  <a:cubicBezTo>
                    <a:pt x="7" y="27"/>
                    <a:pt x="8" y="24"/>
                    <a:pt x="11" y="23"/>
                  </a:cubicBezTo>
                  <a:close/>
                  <a:moveTo>
                    <a:pt x="120" y="101"/>
                  </a:moveTo>
                  <a:cubicBezTo>
                    <a:pt x="119" y="97"/>
                    <a:pt x="119" y="97"/>
                    <a:pt x="119" y="97"/>
                  </a:cubicBezTo>
                  <a:cubicBezTo>
                    <a:pt x="117" y="92"/>
                    <a:pt x="110" y="88"/>
                    <a:pt x="105" y="90"/>
                  </a:cubicBezTo>
                  <a:cubicBezTo>
                    <a:pt x="82" y="96"/>
                    <a:pt x="82" y="96"/>
                    <a:pt x="82" y="96"/>
                  </a:cubicBezTo>
                  <a:cubicBezTo>
                    <a:pt x="76" y="98"/>
                    <a:pt x="72" y="104"/>
                    <a:pt x="72" y="110"/>
                  </a:cubicBezTo>
                  <a:cubicBezTo>
                    <a:pt x="72" y="138"/>
                    <a:pt x="72" y="138"/>
                    <a:pt x="72" y="138"/>
                  </a:cubicBezTo>
                  <a:cubicBezTo>
                    <a:pt x="55" y="138"/>
                    <a:pt x="55" y="138"/>
                    <a:pt x="55" y="138"/>
                  </a:cubicBezTo>
                  <a:cubicBezTo>
                    <a:pt x="55" y="106"/>
                    <a:pt x="55" y="106"/>
                    <a:pt x="55" y="106"/>
                  </a:cubicBezTo>
                  <a:cubicBezTo>
                    <a:pt x="55" y="104"/>
                    <a:pt x="54" y="101"/>
                    <a:pt x="53" y="99"/>
                  </a:cubicBezTo>
                  <a:cubicBezTo>
                    <a:pt x="112" y="82"/>
                    <a:pt x="112" y="82"/>
                    <a:pt x="112" y="82"/>
                  </a:cubicBezTo>
                  <a:cubicBezTo>
                    <a:pt x="115" y="81"/>
                    <a:pt x="118" y="79"/>
                    <a:pt x="119" y="76"/>
                  </a:cubicBezTo>
                  <a:cubicBezTo>
                    <a:pt x="120" y="73"/>
                    <a:pt x="121" y="70"/>
                    <a:pt x="120" y="67"/>
                  </a:cubicBezTo>
                  <a:cubicBezTo>
                    <a:pt x="119" y="64"/>
                    <a:pt x="119" y="64"/>
                    <a:pt x="119" y="64"/>
                  </a:cubicBezTo>
                  <a:cubicBezTo>
                    <a:pt x="117" y="58"/>
                    <a:pt x="110" y="54"/>
                    <a:pt x="105" y="56"/>
                  </a:cubicBezTo>
                  <a:cubicBezTo>
                    <a:pt x="9" y="85"/>
                    <a:pt x="9" y="85"/>
                    <a:pt x="9" y="85"/>
                  </a:cubicBezTo>
                  <a:cubicBezTo>
                    <a:pt x="6" y="86"/>
                    <a:pt x="4" y="88"/>
                    <a:pt x="3" y="90"/>
                  </a:cubicBezTo>
                  <a:cubicBezTo>
                    <a:pt x="1" y="92"/>
                    <a:pt x="1" y="95"/>
                    <a:pt x="1" y="97"/>
                  </a:cubicBezTo>
                  <a:cubicBezTo>
                    <a:pt x="2" y="98"/>
                    <a:pt x="2" y="98"/>
                    <a:pt x="2" y="99"/>
                  </a:cubicBezTo>
                  <a:cubicBezTo>
                    <a:pt x="3" y="102"/>
                    <a:pt x="3" y="102"/>
                    <a:pt x="3" y="102"/>
                  </a:cubicBezTo>
                  <a:cubicBezTo>
                    <a:pt x="4" y="106"/>
                    <a:pt x="7" y="109"/>
                    <a:pt x="10" y="110"/>
                  </a:cubicBezTo>
                  <a:cubicBezTo>
                    <a:pt x="11" y="110"/>
                    <a:pt x="11" y="110"/>
                    <a:pt x="11" y="110"/>
                  </a:cubicBezTo>
                  <a:cubicBezTo>
                    <a:pt x="23" y="113"/>
                    <a:pt x="23" y="113"/>
                    <a:pt x="23" y="113"/>
                  </a:cubicBezTo>
                  <a:cubicBezTo>
                    <a:pt x="26" y="114"/>
                    <a:pt x="28" y="118"/>
                    <a:pt x="28" y="121"/>
                  </a:cubicBezTo>
                  <a:cubicBezTo>
                    <a:pt x="28" y="138"/>
                    <a:pt x="28" y="138"/>
                    <a:pt x="28" y="138"/>
                  </a:cubicBezTo>
                  <a:cubicBezTo>
                    <a:pt x="17" y="138"/>
                    <a:pt x="17" y="138"/>
                    <a:pt x="17" y="138"/>
                  </a:cubicBezTo>
                  <a:cubicBezTo>
                    <a:pt x="17" y="187"/>
                    <a:pt x="17" y="187"/>
                    <a:pt x="17" y="187"/>
                  </a:cubicBezTo>
                  <a:cubicBezTo>
                    <a:pt x="17" y="199"/>
                    <a:pt x="28" y="208"/>
                    <a:pt x="40" y="209"/>
                  </a:cubicBezTo>
                  <a:cubicBezTo>
                    <a:pt x="40" y="214"/>
                    <a:pt x="40" y="214"/>
                    <a:pt x="40" y="214"/>
                  </a:cubicBezTo>
                  <a:cubicBezTo>
                    <a:pt x="40" y="220"/>
                    <a:pt x="46" y="225"/>
                    <a:pt x="53" y="225"/>
                  </a:cubicBezTo>
                  <a:cubicBezTo>
                    <a:pt x="74" y="225"/>
                    <a:pt x="74" y="225"/>
                    <a:pt x="74" y="225"/>
                  </a:cubicBezTo>
                  <a:cubicBezTo>
                    <a:pt x="81" y="225"/>
                    <a:pt x="87" y="220"/>
                    <a:pt x="87" y="214"/>
                  </a:cubicBezTo>
                  <a:cubicBezTo>
                    <a:pt x="87" y="209"/>
                    <a:pt x="87" y="209"/>
                    <a:pt x="87" y="209"/>
                  </a:cubicBezTo>
                  <a:cubicBezTo>
                    <a:pt x="99" y="208"/>
                    <a:pt x="110" y="199"/>
                    <a:pt x="110" y="187"/>
                  </a:cubicBezTo>
                  <a:cubicBezTo>
                    <a:pt x="110" y="138"/>
                    <a:pt x="110" y="138"/>
                    <a:pt x="110" y="138"/>
                  </a:cubicBezTo>
                  <a:cubicBezTo>
                    <a:pt x="99" y="138"/>
                    <a:pt x="99" y="138"/>
                    <a:pt x="99" y="138"/>
                  </a:cubicBezTo>
                  <a:cubicBezTo>
                    <a:pt x="99" y="125"/>
                    <a:pt x="99" y="125"/>
                    <a:pt x="99" y="125"/>
                  </a:cubicBezTo>
                  <a:cubicBezTo>
                    <a:pt x="99" y="122"/>
                    <a:pt x="101" y="118"/>
                    <a:pt x="104" y="117"/>
                  </a:cubicBezTo>
                  <a:cubicBezTo>
                    <a:pt x="112" y="115"/>
                    <a:pt x="112" y="115"/>
                    <a:pt x="112" y="115"/>
                  </a:cubicBezTo>
                  <a:cubicBezTo>
                    <a:pt x="118" y="113"/>
                    <a:pt x="122" y="107"/>
                    <a:pt x="120" y="101"/>
                  </a:cubicBezTo>
                  <a:close/>
                  <a:moveTo>
                    <a:pt x="43" y="98"/>
                  </a:moveTo>
                  <a:cubicBezTo>
                    <a:pt x="45" y="99"/>
                    <a:pt x="46" y="100"/>
                    <a:pt x="47" y="101"/>
                  </a:cubicBezTo>
                  <a:cubicBezTo>
                    <a:pt x="48" y="103"/>
                    <a:pt x="49" y="104"/>
                    <a:pt x="49" y="106"/>
                  </a:cubicBezTo>
                  <a:cubicBezTo>
                    <a:pt x="49" y="138"/>
                    <a:pt x="49" y="138"/>
                    <a:pt x="49" y="138"/>
                  </a:cubicBezTo>
                  <a:cubicBezTo>
                    <a:pt x="35" y="138"/>
                    <a:pt x="35" y="138"/>
                    <a:pt x="35" y="138"/>
                  </a:cubicBezTo>
                  <a:cubicBezTo>
                    <a:pt x="35" y="121"/>
                    <a:pt x="35" y="121"/>
                    <a:pt x="35" y="121"/>
                  </a:cubicBezTo>
                  <a:cubicBezTo>
                    <a:pt x="35" y="116"/>
                    <a:pt x="30" y="110"/>
                    <a:pt x="25" y="108"/>
                  </a:cubicBezTo>
                  <a:cubicBezTo>
                    <a:pt x="25" y="108"/>
                    <a:pt x="24" y="108"/>
                    <a:pt x="24" y="108"/>
                  </a:cubicBezTo>
                  <a:cubicBezTo>
                    <a:pt x="13" y="104"/>
                    <a:pt x="13" y="104"/>
                    <a:pt x="13" y="104"/>
                  </a:cubicBezTo>
                  <a:cubicBezTo>
                    <a:pt x="12" y="104"/>
                    <a:pt x="12" y="104"/>
                    <a:pt x="12" y="104"/>
                  </a:cubicBezTo>
                  <a:cubicBezTo>
                    <a:pt x="10" y="104"/>
                    <a:pt x="9" y="102"/>
                    <a:pt x="9" y="101"/>
                  </a:cubicBezTo>
                  <a:cubicBezTo>
                    <a:pt x="8" y="97"/>
                    <a:pt x="8" y="97"/>
                    <a:pt x="8" y="97"/>
                  </a:cubicBezTo>
                  <a:cubicBezTo>
                    <a:pt x="8" y="97"/>
                    <a:pt x="8" y="97"/>
                    <a:pt x="8" y="97"/>
                  </a:cubicBezTo>
                  <a:cubicBezTo>
                    <a:pt x="7" y="96"/>
                    <a:pt x="7" y="94"/>
                    <a:pt x="8" y="93"/>
                  </a:cubicBezTo>
                  <a:cubicBezTo>
                    <a:pt x="9" y="92"/>
                    <a:pt x="10" y="91"/>
                    <a:pt x="11" y="90"/>
                  </a:cubicBezTo>
                  <a:cubicBezTo>
                    <a:pt x="12" y="90"/>
                    <a:pt x="12" y="90"/>
                    <a:pt x="12" y="90"/>
                  </a:cubicBezTo>
                  <a:cubicBezTo>
                    <a:pt x="13" y="90"/>
                    <a:pt x="13" y="90"/>
                    <a:pt x="13" y="90"/>
                  </a:cubicBezTo>
                  <a:cubicBezTo>
                    <a:pt x="24" y="86"/>
                    <a:pt x="24" y="86"/>
                    <a:pt x="24" y="86"/>
                  </a:cubicBezTo>
                  <a:cubicBezTo>
                    <a:pt x="106" y="62"/>
                    <a:pt x="106" y="62"/>
                    <a:pt x="106" y="62"/>
                  </a:cubicBezTo>
                  <a:cubicBezTo>
                    <a:pt x="107" y="62"/>
                    <a:pt x="107" y="62"/>
                    <a:pt x="108" y="62"/>
                  </a:cubicBezTo>
                  <a:cubicBezTo>
                    <a:pt x="110" y="62"/>
                    <a:pt x="112" y="63"/>
                    <a:pt x="113" y="66"/>
                  </a:cubicBezTo>
                  <a:cubicBezTo>
                    <a:pt x="114" y="69"/>
                    <a:pt x="114" y="69"/>
                    <a:pt x="114" y="69"/>
                  </a:cubicBezTo>
                  <a:cubicBezTo>
                    <a:pt x="115" y="71"/>
                    <a:pt x="114" y="72"/>
                    <a:pt x="114" y="73"/>
                  </a:cubicBezTo>
                  <a:cubicBezTo>
                    <a:pt x="113" y="74"/>
                    <a:pt x="112" y="75"/>
                    <a:pt x="111" y="76"/>
                  </a:cubicBezTo>
                  <a:cubicBezTo>
                    <a:pt x="49" y="94"/>
                    <a:pt x="49" y="94"/>
                    <a:pt x="49" y="94"/>
                  </a:cubicBezTo>
                  <a:cubicBezTo>
                    <a:pt x="39" y="97"/>
                    <a:pt x="43" y="98"/>
                    <a:pt x="43" y="98"/>
                  </a:cubicBezTo>
                  <a:close/>
                  <a:moveTo>
                    <a:pt x="111" y="109"/>
                  </a:moveTo>
                  <a:cubicBezTo>
                    <a:pt x="103" y="111"/>
                    <a:pt x="103" y="111"/>
                    <a:pt x="103" y="111"/>
                  </a:cubicBezTo>
                  <a:cubicBezTo>
                    <a:pt x="97" y="113"/>
                    <a:pt x="92" y="119"/>
                    <a:pt x="92" y="125"/>
                  </a:cubicBezTo>
                  <a:cubicBezTo>
                    <a:pt x="92" y="138"/>
                    <a:pt x="92" y="138"/>
                    <a:pt x="92" y="138"/>
                  </a:cubicBezTo>
                  <a:cubicBezTo>
                    <a:pt x="78" y="138"/>
                    <a:pt x="78" y="138"/>
                    <a:pt x="78" y="138"/>
                  </a:cubicBezTo>
                  <a:cubicBezTo>
                    <a:pt x="78" y="110"/>
                    <a:pt x="78" y="110"/>
                    <a:pt x="78" y="110"/>
                  </a:cubicBezTo>
                  <a:cubicBezTo>
                    <a:pt x="78" y="107"/>
                    <a:pt x="81" y="103"/>
                    <a:pt x="84" y="102"/>
                  </a:cubicBezTo>
                  <a:cubicBezTo>
                    <a:pt x="106" y="96"/>
                    <a:pt x="106" y="96"/>
                    <a:pt x="106" y="96"/>
                  </a:cubicBezTo>
                  <a:cubicBezTo>
                    <a:pt x="109" y="95"/>
                    <a:pt x="112" y="96"/>
                    <a:pt x="113" y="99"/>
                  </a:cubicBezTo>
                  <a:cubicBezTo>
                    <a:pt x="114" y="103"/>
                    <a:pt x="114" y="103"/>
                    <a:pt x="114" y="103"/>
                  </a:cubicBezTo>
                  <a:cubicBezTo>
                    <a:pt x="115" y="106"/>
                    <a:pt x="113" y="109"/>
                    <a:pt x="111" y="109"/>
                  </a:cubicBezTo>
                  <a:close/>
                </a:path>
              </a:pathLst>
            </a:custGeom>
            <a:solidFill>
              <a:srgbClr val="FFFFFF"/>
            </a:solidFill>
            <a:ln>
              <a:noFill/>
            </a:ln>
          </p:spPr>
          <p:txBody>
            <a:bodyPr vert="horz" wrap="square" lIns="91404" tIns="45703" rIns="91404" bIns="45703" numCol="1" anchor="t" anchorCtr="0" compatLnSpc="1">
              <a:prstTxWarp prst="textNoShape">
                <a:avLst/>
              </a:prstTxWarp>
            </a:bodyPr>
            <a:lstStyle/>
            <a:p>
              <a:endParaRPr lang="en-US" sz="4799">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2943441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000"/>
                                        <p:tgtEl>
                                          <p:spTgt spid="2"/>
                                        </p:tgtEl>
                                      </p:cBhvr>
                                    </p:animEffect>
                                  </p:childTnLst>
                                </p:cTn>
                              </p:par>
                            </p:childTnLst>
                          </p:cTn>
                        </p:par>
                        <p:par>
                          <p:cTn id="8" fill="hold">
                            <p:stCondLst>
                              <p:cond delay="1000"/>
                            </p:stCondLst>
                            <p:childTnLst>
                              <p:par>
                                <p:cTn id="9" presetID="52"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Scale>
                                      <p:cBhvr>
                                        <p:cTn id="11"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2" dur="1000" decel="50000" fill="hold">
                                          <p:stCondLst>
                                            <p:cond delay="0"/>
                                          </p:stCondLst>
                                        </p:cTn>
                                        <p:tgtEl>
                                          <p:spTgt spid="7"/>
                                        </p:tgtEl>
                                        <p:attrNameLst>
                                          <p:attrName>ppt_x,ppt_y</p:attrName>
                                        </p:attrNameLst>
                                      </p:cBhvr>
                                      <p:rCtr x="0" y="0"/>
                                    </p:animMotion>
                                    <p:animEffect transition="in" filter="fade">
                                      <p:cBhvr>
                                        <p:cTn id="13" dur="1000"/>
                                        <p:tgtEl>
                                          <p:spTgt spid="7"/>
                                        </p:tgtEl>
                                      </p:cBhvr>
                                    </p:animEffect>
                                  </p:childTnLst>
                                </p:cTn>
                              </p:par>
                              <p:par>
                                <p:cTn id="14" presetID="52"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Scale>
                                      <p:cBhvr>
                                        <p:cTn id="16"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17" dur="1000" decel="50000" fill="hold">
                                          <p:stCondLst>
                                            <p:cond delay="0"/>
                                          </p:stCondLst>
                                        </p:cTn>
                                        <p:tgtEl>
                                          <p:spTgt spid="8"/>
                                        </p:tgtEl>
                                        <p:attrNameLst>
                                          <p:attrName>ppt_x,ppt_y</p:attrName>
                                        </p:attrNameLst>
                                      </p:cBhvr>
                                      <p:rCtr x="0" y="0"/>
                                    </p:animMotion>
                                    <p:animEffect transition="in" filter="fade">
                                      <p:cBhvr>
                                        <p:cTn id="18" dur="1000"/>
                                        <p:tgtEl>
                                          <p:spTgt spid="8"/>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Scale>
                                      <p:cBhvr>
                                        <p:cTn id="21"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22" dur="1000" decel="50000" fill="hold">
                                          <p:stCondLst>
                                            <p:cond delay="0"/>
                                          </p:stCondLst>
                                        </p:cTn>
                                        <p:tgtEl>
                                          <p:spTgt spid="9"/>
                                        </p:tgtEl>
                                        <p:attrNameLst>
                                          <p:attrName>ppt_x,ppt_y</p:attrName>
                                        </p:attrNameLst>
                                      </p:cBhvr>
                                      <p:rCtr x="0" y="0"/>
                                    </p:animMotion>
                                    <p:animEffect transition="in" filter="fade">
                                      <p:cBhvr>
                                        <p:cTn id="23" dur="1000"/>
                                        <p:tgtEl>
                                          <p:spTgt spid="9"/>
                                        </p:tgtEl>
                                      </p:cBhvr>
                                    </p:animEffect>
                                  </p:childTnLst>
                                </p:cTn>
                              </p:par>
                            </p:childTnLst>
                          </p:cTn>
                        </p:par>
                        <p:par>
                          <p:cTn id="24" fill="hold">
                            <p:stCondLst>
                              <p:cond delay="2000"/>
                            </p:stCondLst>
                            <p:childTnLst>
                              <p:par>
                                <p:cTn id="25" presetID="52" presetClass="entr" presetSubtype="0"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Scale>
                                      <p:cBhvr>
                                        <p:cTn id="2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28" dur="1000" decel="50000" fill="hold">
                                          <p:stCondLst>
                                            <p:cond delay="0"/>
                                          </p:stCondLst>
                                        </p:cTn>
                                        <p:tgtEl>
                                          <p:spTgt spid="3"/>
                                        </p:tgtEl>
                                        <p:attrNameLst>
                                          <p:attrName>ppt_x,ppt_y</p:attrName>
                                        </p:attrNameLst>
                                      </p:cBhvr>
                                      <p:rCtr x="0" y="0"/>
                                    </p:animMotion>
                                    <p:animEffect transition="in" filter="fade">
                                      <p:cBhvr>
                                        <p:cTn id="29" dur="1000"/>
                                        <p:tgtEl>
                                          <p:spTgt spid="3"/>
                                        </p:tgtEl>
                                      </p:cBhvr>
                                    </p:animEffect>
                                  </p:childTnLst>
                                </p:cTn>
                              </p:par>
                              <p:par>
                                <p:cTn id="30" presetID="52" presetClass="entr" presetSubtype="0" fill="hold" grpId="0" nodeType="withEffect">
                                  <p:stCondLst>
                                    <p:cond delay="0"/>
                                  </p:stCondLst>
                                  <p:childTnLst>
                                    <p:set>
                                      <p:cBhvr>
                                        <p:cTn id="31" dur="1" fill="hold">
                                          <p:stCondLst>
                                            <p:cond delay="0"/>
                                          </p:stCondLst>
                                        </p:cTn>
                                        <p:tgtEl>
                                          <p:spTgt spid="4"/>
                                        </p:tgtEl>
                                        <p:attrNameLst>
                                          <p:attrName>style.visibility</p:attrName>
                                        </p:attrNameLst>
                                      </p:cBhvr>
                                      <p:to>
                                        <p:strVal val="visible"/>
                                      </p:to>
                                    </p:set>
                                    <p:animScale>
                                      <p:cBhvr>
                                        <p:cTn id="32"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3" dur="1000" decel="50000" fill="hold">
                                          <p:stCondLst>
                                            <p:cond delay="0"/>
                                          </p:stCondLst>
                                        </p:cTn>
                                        <p:tgtEl>
                                          <p:spTgt spid="4"/>
                                        </p:tgtEl>
                                        <p:attrNameLst>
                                          <p:attrName>ppt_x,ppt_y</p:attrName>
                                        </p:attrNameLst>
                                      </p:cBhvr>
                                      <p:rCtr x="0" y="0"/>
                                    </p:animMotion>
                                    <p:animEffect transition="in" filter="fade">
                                      <p:cBhvr>
                                        <p:cTn id="34" dur="1000"/>
                                        <p:tgtEl>
                                          <p:spTgt spid="4"/>
                                        </p:tgtEl>
                                      </p:cBhvr>
                                    </p:animEffect>
                                  </p:childTnLst>
                                </p:cTn>
                              </p:par>
                              <p:par>
                                <p:cTn id="35" presetID="52"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animScale>
                                      <p:cBhvr>
                                        <p:cTn id="37"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8" dur="1000" decel="50000" fill="hold">
                                          <p:stCondLst>
                                            <p:cond delay="0"/>
                                          </p:stCondLst>
                                        </p:cTn>
                                        <p:tgtEl>
                                          <p:spTgt spid="10"/>
                                        </p:tgtEl>
                                        <p:attrNameLst>
                                          <p:attrName>ppt_x,ppt_y</p:attrName>
                                        </p:attrNameLst>
                                      </p:cBhvr>
                                      <p:rCtr x="0" y="0"/>
                                    </p:animMotion>
                                    <p:animEffect transition="in" filter="fade">
                                      <p:cBhvr>
                                        <p:cTn id="39" dur="1000"/>
                                        <p:tgtEl>
                                          <p:spTgt spid="10"/>
                                        </p:tgtEl>
                                      </p:cBhvr>
                                    </p:animEffect>
                                  </p:childTnLst>
                                </p:cTn>
                              </p:par>
                            </p:childTnLst>
                          </p:cTn>
                        </p:par>
                        <p:par>
                          <p:cTn id="40" fill="hold">
                            <p:stCondLst>
                              <p:cond delay="3000"/>
                            </p:stCondLst>
                            <p:childTnLst>
                              <p:par>
                                <p:cTn id="41" presetID="52" presetClass="entr" presetSubtype="0"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Scale>
                                      <p:cBhvr>
                                        <p:cTn id="43"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4" dur="1000" decel="50000" fill="hold">
                                          <p:stCondLst>
                                            <p:cond delay="0"/>
                                          </p:stCondLst>
                                        </p:cTn>
                                        <p:tgtEl>
                                          <p:spTgt spid="5"/>
                                        </p:tgtEl>
                                        <p:attrNameLst>
                                          <p:attrName>ppt_x,ppt_y</p:attrName>
                                        </p:attrNameLst>
                                      </p:cBhvr>
                                      <p:rCtr x="0" y="0"/>
                                    </p:animMotion>
                                    <p:animEffect transition="in" filter="fade">
                                      <p:cBhvr>
                                        <p:cTn id="45" dur="1000"/>
                                        <p:tgtEl>
                                          <p:spTgt spid="5"/>
                                        </p:tgtEl>
                                      </p:cBhvr>
                                    </p:animEffect>
                                  </p:childTnLst>
                                </p:cTn>
                              </p:par>
                              <p:par>
                                <p:cTn id="46" presetID="52" presetClass="entr" presetSubtype="0" fill="hold" grpId="0" nodeType="withEffect">
                                  <p:stCondLst>
                                    <p:cond delay="0"/>
                                  </p:stCondLst>
                                  <p:childTnLst>
                                    <p:set>
                                      <p:cBhvr>
                                        <p:cTn id="47" dur="1" fill="hold">
                                          <p:stCondLst>
                                            <p:cond delay="0"/>
                                          </p:stCondLst>
                                        </p:cTn>
                                        <p:tgtEl>
                                          <p:spTgt spid="6"/>
                                        </p:tgtEl>
                                        <p:attrNameLst>
                                          <p:attrName>style.visibility</p:attrName>
                                        </p:attrNameLst>
                                      </p:cBhvr>
                                      <p:to>
                                        <p:strVal val="visible"/>
                                      </p:to>
                                    </p:set>
                                    <p:animScale>
                                      <p:cBhvr>
                                        <p:cTn id="48"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49" dur="1000" decel="50000" fill="hold">
                                          <p:stCondLst>
                                            <p:cond delay="0"/>
                                          </p:stCondLst>
                                        </p:cTn>
                                        <p:tgtEl>
                                          <p:spTgt spid="6"/>
                                        </p:tgtEl>
                                        <p:attrNameLst>
                                          <p:attrName>ppt_x,ppt_y</p:attrName>
                                        </p:attrNameLst>
                                      </p:cBhvr>
                                      <p:rCtr x="0" y="0"/>
                                    </p:animMotion>
                                    <p:animEffect transition="in" filter="fade">
                                      <p:cBhvr>
                                        <p:cTn id="50" dur="1000"/>
                                        <p:tgtEl>
                                          <p:spTgt spid="6"/>
                                        </p:tgtEl>
                                      </p:cBhvr>
                                    </p:animEffect>
                                  </p:childTnLst>
                                </p:cTn>
                              </p:par>
                              <p:par>
                                <p:cTn id="51" presetID="52" presetClass="entr" presetSubtype="0" fill="hold" grpId="0" nodeType="withEffect">
                                  <p:stCondLst>
                                    <p:cond delay="0"/>
                                  </p:stCondLst>
                                  <p:childTnLst>
                                    <p:set>
                                      <p:cBhvr>
                                        <p:cTn id="52" dur="1" fill="hold">
                                          <p:stCondLst>
                                            <p:cond delay="0"/>
                                          </p:stCondLst>
                                        </p:cTn>
                                        <p:tgtEl>
                                          <p:spTgt spid="11"/>
                                        </p:tgtEl>
                                        <p:attrNameLst>
                                          <p:attrName>style.visibility</p:attrName>
                                        </p:attrNameLst>
                                      </p:cBhvr>
                                      <p:to>
                                        <p:strVal val="visible"/>
                                      </p:to>
                                    </p:set>
                                    <p:animScale>
                                      <p:cBhvr>
                                        <p:cTn id="53"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54" dur="1000" decel="50000" fill="hold">
                                          <p:stCondLst>
                                            <p:cond delay="0"/>
                                          </p:stCondLst>
                                        </p:cTn>
                                        <p:tgtEl>
                                          <p:spTgt spid="11"/>
                                        </p:tgtEl>
                                        <p:attrNameLst>
                                          <p:attrName>ppt_x,ppt_y</p:attrName>
                                        </p:attrNameLst>
                                      </p:cBhvr>
                                      <p:rCtr x="0" y="0"/>
                                    </p:animMotion>
                                    <p:animEffect transition="in" filter="fade">
                                      <p:cBhvr>
                                        <p:cTn id="55" dur="1000"/>
                                        <p:tgtEl>
                                          <p:spTgt spid="11"/>
                                        </p:tgtEl>
                                      </p:cBhvr>
                                    </p:animEffect>
                                  </p:childTnLst>
                                </p:cTn>
                              </p:par>
                              <p:par>
                                <p:cTn id="56" presetID="22" presetClass="entr" presetSubtype="8" fill="hold" nodeType="withEffect">
                                  <p:stCondLst>
                                    <p:cond delay="500"/>
                                  </p:stCondLst>
                                  <p:childTnLst>
                                    <p:set>
                                      <p:cBhvr>
                                        <p:cTn id="57" dur="1" fill="hold">
                                          <p:stCondLst>
                                            <p:cond delay="0"/>
                                          </p:stCondLst>
                                        </p:cTn>
                                        <p:tgtEl>
                                          <p:spTgt spid="15"/>
                                        </p:tgtEl>
                                        <p:attrNameLst>
                                          <p:attrName>style.visibility</p:attrName>
                                        </p:attrNameLst>
                                      </p:cBhvr>
                                      <p:to>
                                        <p:strVal val="visible"/>
                                      </p:to>
                                    </p:set>
                                    <p:animEffect transition="in" filter="wipe(left)">
                                      <p:cBhvr>
                                        <p:cTn id="58" dur="500"/>
                                        <p:tgtEl>
                                          <p:spTgt spid="15"/>
                                        </p:tgtEl>
                                      </p:cBhvr>
                                    </p:animEffect>
                                  </p:childTnLst>
                                </p:cTn>
                              </p:par>
                              <p:par>
                                <p:cTn id="59" presetID="10" presetClass="entr" presetSubtype="0" fill="hold" nodeType="withEffect">
                                  <p:stCondLst>
                                    <p:cond delay="50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500"/>
                                        <p:tgtEl>
                                          <p:spTgt spid="17"/>
                                        </p:tgtEl>
                                      </p:cBhvr>
                                    </p:animEffect>
                                  </p:childTnLst>
                                </p:cTn>
                              </p:par>
                              <p:par>
                                <p:cTn id="62" presetID="10" presetClass="entr" presetSubtype="0" fill="hold" grpId="0" nodeType="withEffect">
                                  <p:stCondLst>
                                    <p:cond delay="50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500"/>
                                        <p:tgtEl>
                                          <p:spTgt spid="12"/>
                                        </p:tgtEl>
                                      </p:cBhvr>
                                    </p:animEffect>
                                  </p:childTnLst>
                                </p:cTn>
                              </p:par>
                              <p:par>
                                <p:cTn id="65" presetID="10" presetClass="entr" presetSubtype="0" fill="hold" grpId="0" nodeType="withEffect">
                                  <p:stCondLst>
                                    <p:cond delay="1000"/>
                                  </p:stCondLst>
                                  <p:childTnLst>
                                    <p:set>
                                      <p:cBhvr>
                                        <p:cTn id="66" dur="1" fill="hold">
                                          <p:stCondLst>
                                            <p:cond delay="0"/>
                                          </p:stCondLst>
                                        </p:cTn>
                                        <p:tgtEl>
                                          <p:spTgt spid="13"/>
                                        </p:tgtEl>
                                        <p:attrNameLst>
                                          <p:attrName>style.visibility</p:attrName>
                                        </p:attrNameLst>
                                      </p:cBhvr>
                                      <p:to>
                                        <p:strVal val="visible"/>
                                      </p:to>
                                    </p:set>
                                    <p:animEffect transition="in" filter="fade">
                                      <p:cBhvr>
                                        <p:cTn id="67" dur="500"/>
                                        <p:tgtEl>
                                          <p:spTgt spid="13"/>
                                        </p:tgtEl>
                                      </p:cBhvr>
                                    </p:animEffect>
                                  </p:childTnLst>
                                </p:cTn>
                              </p:par>
                              <p:par>
                                <p:cTn id="68" presetID="22" presetClass="entr" presetSubtype="8" fill="hold" nodeType="withEffect">
                                  <p:stCondLst>
                                    <p:cond delay="1000"/>
                                  </p:stCondLst>
                                  <p:childTnLst>
                                    <p:set>
                                      <p:cBhvr>
                                        <p:cTn id="69" dur="1" fill="hold">
                                          <p:stCondLst>
                                            <p:cond delay="0"/>
                                          </p:stCondLst>
                                        </p:cTn>
                                        <p:tgtEl>
                                          <p:spTgt spid="16"/>
                                        </p:tgtEl>
                                        <p:attrNameLst>
                                          <p:attrName>style.visibility</p:attrName>
                                        </p:attrNameLst>
                                      </p:cBhvr>
                                      <p:to>
                                        <p:strVal val="visible"/>
                                      </p:to>
                                    </p:set>
                                    <p:animEffect transition="in" filter="wipe(left)">
                                      <p:cBhvr>
                                        <p:cTn id="70" dur="500"/>
                                        <p:tgtEl>
                                          <p:spTgt spid="16"/>
                                        </p:tgtEl>
                                      </p:cBhvr>
                                    </p:animEffect>
                                  </p:childTnLst>
                                </p:cTn>
                              </p:par>
                              <p:par>
                                <p:cTn id="71" presetID="10" presetClass="entr" presetSubtype="0" fill="hold" nodeType="withEffect">
                                  <p:stCondLst>
                                    <p:cond delay="1000"/>
                                  </p:stCondLst>
                                  <p:childTnLst>
                                    <p:set>
                                      <p:cBhvr>
                                        <p:cTn id="72" dur="1" fill="hold">
                                          <p:stCondLst>
                                            <p:cond delay="0"/>
                                          </p:stCondLst>
                                        </p:cTn>
                                        <p:tgtEl>
                                          <p:spTgt spid="22"/>
                                        </p:tgtEl>
                                        <p:attrNameLst>
                                          <p:attrName>style.visibility</p:attrName>
                                        </p:attrNameLst>
                                      </p:cBhvr>
                                      <p:to>
                                        <p:strVal val="visible"/>
                                      </p:to>
                                    </p:set>
                                    <p:animEffect transition="in" filter="fade">
                                      <p:cBhvr>
                                        <p:cTn id="73" dur="500"/>
                                        <p:tgtEl>
                                          <p:spTgt spid="22"/>
                                        </p:tgtEl>
                                      </p:cBhvr>
                                    </p:animEffect>
                                  </p:childTnLst>
                                </p:cTn>
                              </p:par>
                              <p:par>
                                <p:cTn id="74" presetID="10" presetClass="entr" presetSubtype="0" fill="hold" grpId="0" nodeType="withEffect">
                                  <p:stCondLst>
                                    <p:cond delay="1500"/>
                                  </p:stCondLst>
                                  <p:childTnLst>
                                    <p:set>
                                      <p:cBhvr>
                                        <p:cTn id="75" dur="1" fill="hold">
                                          <p:stCondLst>
                                            <p:cond delay="0"/>
                                          </p:stCondLst>
                                        </p:cTn>
                                        <p:tgtEl>
                                          <p:spTgt spid="14"/>
                                        </p:tgtEl>
                                        <p:attrNameLst>
                                          <p:attrName>style.visibility</p:attrName>
                                        </p:attrNameLst>
                                      </p:cBhvr>
                                      <p:to>
                                        <p:strVal val="visible"/>
                                      </p:to>
                                    </p:set>
                                    <p:animEffect transition="in" filter="fade">
                                      <p:cBhvr>
                                        <p:cTn id="76" dur="500"/>
                                        <p:tgtEl>
                                          <p:spTgt spid="14"/>
                                        </p:tgtEl>
                                      </p:cBhvr>
                                    </p:animEffect>
                                  </p:childTnLst>
                                </p:cTn>
                              </p:par>
                              <p:par>
                                <p:cTn id="77" presetID="10" presetClass="entr" presetSubtype="0" fill="hold" nodeType="withEffect">
                                  <p:stCondLst>
                                    <p:cond delay="1500"/>
                                  </p:stCondLst>
                                  <p:childTnLst>
                                    <p:set>
                                      <p:cBhvr>
                                        <p:cTn id="78" dur="1" fill="hold">
                                          <p:stCondLst>
                                            <p:cond delay="0"/>
                                          </p:stCondLst>
                                        </p:cTn>
                                        <p:tgtEl>
                                          <p:spTgt spid="27"/>
                                        </p:tgtEl>
                                        <p:attrNameLst>
                                          <p:attrName>style.visibility</p:attrName>
                                        </p:attrNameLst>
                                      </p:cBhvr>
                                      <p:to>
                                        <p:strVal val="visible"/>
                                      </p:to>
                                    </p:set>
                                    <p:animEffect transition="in" filter="fade">
                                      <p:cBhvr>
                                        <p:cTn id="7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utoUpdateAnimBg="0"/>
      <p:bldP spid="3" grpId="0" animBg="1" autoUpdateAnimBg="0"/>
      <p:bldP spid="4" grpId="0" animBg="1" autoUpdateAnimBg="0"/>
      <p:bldP spid="5" grpId="0" animBg="1" autoUpdateAnimBg="0"/>
      <p:bldP spid="6" grpId="0" animBg="1" autoUpdateAnimBg="0"/>
      <p:bldP spid="7" grpId="0" animBg="1" autoUpdateAnimBg="0"/>
      <p:bldP spid="8" grpId="0" animBg="1" autoUpdateAnimBg="0"/>
      <p:bldP spid="9" grpId="0" autoUpdateAnimBg="0"/>
      <p:bldP spid="10" grpId="0" autoUpdateAnimBg="0"/>
      <p:bldP spid="11" grpId="0" autoUpdateAnimBg="0"/>
      <p:bldP spid="12" grpId="0"/>
      <p:bldP spid="13"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电子产品, 室内, 监视器, 墙壁&#10;&#10;已生成高可信度的说明">
            <a:extLst>
              <a:ext uri="{FF2B5EF4-FFF2-40B4-BE49-F238E27FC236}">
                <a16:creationId xmlns:a16="http://schemas.microsoft.com/office/drawing/2014/main" id="{93C1DBF8-3C11-488D-A7CF-A956F18242CA}"/>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8" name="图片 7">
            <a:extLst>
              <a:ext uri="{FF2B5EF4-FFF2-40B4-BE49-F238E27FC236}">
                <a16:creationId xmlns:a16="http://schemas.microsoft.com/office/drawing/2014/main" id="{8EC65FC5-5F1A-42AC-8AFF-9AB7B4AD9138}"/>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3343588"/>
            <a:ext cx="3514412" cy="3514412"/>
          </a:xfrm>
          <a:prstGeom prst="rect">
            <a:avLst/>
          </a:prstGeom>
        </p:spPr>
      </p:pic>
      <p:sp>
        <p:nvSpPr>
          <p:cNvPr id="2" name="文本框 1">
            <a:extLst>
              <a:ext uri="{FF2B5EF4-FFF2-40B4-BE49-F238E27FC236}">
                <a16:creationId xmlns:a16="http://schemas.microsoft.com/office/drawing/2014/main" id="{F248F264-4BBF-4299-B572-98B67675C51A}"/>
              </a:ext>
            </a:extLst>
          </p:cNvPr>
          <p:cNvSpPr txBox="1"/>
          <p:nvPr/>
        </p:nvSpPr>
        <p:spPr>
          <a:xfrm>
            <a:off x="1982629" y="650543"/>
            <a:ext cx="3485977" cy="5386090"/>
          </a:xfrm>
          <a:prstGeom prst="rect">
            <a:avLst/>
          </a:prstGeom>
          <a:noFill/>
        </p:spPr>
        <p:txBody>
          <a:bodyPr wrap="square" rtlCol="0">
            <a:spAutoFit/>
          </a:bodyPr>
          <a:lstStyle/>
          <a:p>
            <a:pPr algn="ctr" defTabSz="914217"/>
            <a:r>
              <a:rPr lang="en-US" altLang="zh-CN" sz="34393" b="1" dirty="0">
                <a:ln w="19050">
                  <a:noFill/>
                  <a:prstDash val="dash"/>
                </a:ln>
                <a:solidFill>
                  <a:srgbClr val="30CAC6"/>
                </a:solidFill>
                <a:ea typeface="创艺简细圆" pitchFamily="2" charset="-122"/>
                <a:cs typeface="Segoe UI Black" panose="020B0A02040204020203" pitchFamily="34" charset="0"/>
              </a:rPr>
              <a:t>3</a:t>
            </a:r>
            <a:endParaRPr lang="zh-CN" altLang="en-US" sz="34393" b="1" dirty="0">
              <a:ln w="19050">
                <a:noFill/>
                <a:prstDash val="dash"/>
              </a:ln>
              <a:solidFill>
                <a:srgbClr val="30CAC6"/>
              </a:solidFill>
              <a:ea typeface="创艺简细圆" pitchFamily="2" charset="-122"/>
              <a:cs typeface="Segoe UI Black" panose="020B0A02040204020203" pitchFamily="34" charset="0"/>
            </a:endParaRPr>
          </a:p>
        </p:txBody>
      </p:sp>
      <p:grpSp>
        <p:nvGrpSpPr>
          <p:cNvPr id="3" name="组合 2">
            <a:extLst>
              <a:ext uri="{FF2B5EF4-FFF2-40B4-BE49-F238E27FC236}">
                <a16:creationId xmlns:a16="http://schemas.microsoft.com/office/drawing/2014/main" id="{FFC0B5A9-2DCF-4609-A1D9-1ADA01D37DB4}"/>
              </a:ext>
            </a:extLst>
          </p:cNvPr>
          <p:cNvGrpSpPr/>
          <p:nvPr/>
        </p:nvGrpSpPr>
        <p:grpSpPr>
          <a:xfrm>
            <a:off x="4742647" y="3183192"/>
            <a:ext cx="4886538" cy="1785642"/>
            <a:chOff x="4422562" y="2323177"/>
            <a:chExt cx="4886538" cy="1785642"/>
          </a:xfrm>
        </p:grpSpPr>
        <p:sp>
          <p:nvSpPr>
            <p:cNvPr id="4" name="文本框 3">
              <a:extLst>
                <a:ext uri="{FF2B5EF4-FFF2-40B4-BE49-F238E27FC236}">
                  <a16:creationId xmlns:a16="http://schemas.microsoft.com/office/drawing/2014/main" id="{622962FD-1517-4F6E-8E63-8007AE33A4AF}"/>
                </a:ext>
              </a:extLst>
            </p:cNvPr>
            <p:cNvSpPr txBox="1"/>
            <p:nvPr/>
          </p:nvSpPr>
          <p:spPr>
            <a:xfrm>
              <a:off x="4422562" y="2323177"/>
              <a:ext cx="2254528"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Arial"/>
                  <a:ea typeface="微软雅黑"/>
                  <a:cs typeface="+mn-cs"/>
                </a:rPr>
                <a:t>PART 03</a:t>
              </a:r>
              <a:endParaRPr kumimoji="0" lang="zh-CN" altLang="en-US" sz="4000" b="1" i="0" u="none" strike="noStrike" kern="1200" cap="none" spc="0" normalizeH="0" baseline="0" noProof="0" dirty="0">
                <a:ln>
                  <a:noFill/>
                </a:ln>
                <a:solidFill>
                  <a:prstClr val="white"/>
                </a:solidFill>
                <a:effectLst/>
                <a:uLnTx/>
                <a:uFillTx/>
                <a:latin typeface="Arial"/>
                <a:ea typeface="微软雅黑"/>
                <a:cs typeface="+mn-cs"/>
              </a:endParaRPr>
            </a:p>
          </p:txBody>
        </p:sp>
        <p:sp>
          <p:nvSpPr>
            <p:cNvPr id="5" name="文本框 4">
              <a:extLst>
                <a:ext uri="{FF2B5EF4-FFF2-40B4-BE49-F238E27FC236}">
                  <a16:creationId xmlns:a16="http://schemas.microsoft.com/office/drawing/2014/main" id="{398BB07F-A429-4E3C-A677-74F37CDAAED1}"/>
                </a:ext>
              </a:extLst>
            </p:cNvPr>
            <p:cNvSpPr txBox="1"/>
            <p:nvPr/>
          </p:nvSpPr>
          <p:spPr>
            <a:xfrm>
              <a:off x="4422562" y="3007607"/>
              <a:ext cx="4457700" cy="64633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6" name="文本框 5">
              <a:extLst>
                <a:ext uri="{FF2B5EF4-FFF2-40B4-BE49-F238E27FC236}">
                  <a16:creationId xmlns:a16="http://schemas.microsoft.com/office/drawing/2014/main" id="{1F7C4E6E-2D50-4B22-BA02-C5A0519FA06F}"/>
                </a:ext>
              </a:extLst>
            </p:cNvPr>
            <p:cNvSpPr txBox="1"/>
            <p:nvPr/>
          </p:nvSpPr>
          <p:spPr>
            <a:xfrm>
              <a:off x="4422562" y="3630483"/>
              <a:ext cx="4886538" cy="47833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latin typeface="微软雅黑"/>
                  <a:ea typeface="微软雅黑"/>
                  <a:cs typeface="+mn-cs"/>
                </a:rPr>
                <a:t>The user can demonstrate on a projector or computer, or print the presentation and make it into a film to be used in a wider field</a:t>
              </a:r>
            </a:p>
          </p:txBody>
        </p:sp>
      </p:grpSp>
    </p:spTree>
    <p:extLst>
      <p:ext uri="{BB962C8B-B14F-4D97-AF65-F5344CB8AC3E}">
        <p14:creationId xmlns:p14="http://schemas.microsoft.com/office/powerpoint/2010/main" val="24293624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prestig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3" presetClass="entr" presetSubtype="28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4/3*#ppt_w"/>
                                          </p:val>
                                        </p:tav>
                                        <p:tav tm="100000">
                                          <p:val>
                                            <p:strVal val="#ppt_w"/>
                                          </p:val>
                                        </p:tav>
                                      </p:tavLst>
                                    </p:anim>
                                    <p:anim calcmode="lin" valueType="num">
                                      <p:cBhvr>
                                        <p:cTn id="8" dur="500" fill="hold"/>
                                        <p:tgtEl>
                                          <p:spTgt spid="7"/>
                                        </p:tgtEl>
                                        <p:attrNameLst>
                                          <p:attrName>ppt_h</p:attrName>
                                        </p:attrNameLst>
                                      </p:cBhvr>
                                      <p:tavLst>
                                        <p:tav tm="0">
                                          <p:val>
                                            <p:strVal val="4/3*#ppt_h"/>
                                          </p:val>
                                        </p:tav>
                                        <p:tav tm="100000">
                                          <p:val>
                                            <p:strVal val="#ppt_h"/>
                                          </p:val>
                                        </p:tav>
                                      </p:tavLst>
                                    </p:anim>
                                  </p:childTnLst>
                                </p:cTn>
                              </p:par>
                            </p:childTnLst>
                          </p:cTn>
                        </p:par>
                        <p:par>
                          <p:cTn id="9" fill="hold">
                            <p:stCondLst>
                              <p:cond delay="1500"/>
                            </p:stCondLst>
                            <p:childTnLst>
                              <p:par>
                                <p:cTn id="10" presetID="53" presetClass="entr" presetSubtype="16"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2000"/>
                            </p:stCondLst>
                            <p:childTnLst>
                              <p:par>
                                <p:cTn id="16" presetID="22" presetClass="entr" presetSubtype="4"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500"/>
                            </p:stCondLst>
                            <p:childTnLst>
                              <p:par>
                                <p:cTn id="20" presetID="2" presetClass="entr" presetSubtype="2"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1+#ppt_w/2"/>
                                          </p:val>
                                        </p:tav>
                                        <p:tav tm="100000">
                                          <p:val>
                                            <p:strVal val="#ppt_x"/>
                                          </p:val>
                                        </p:tav>
                                      </p:tavLst>
                                    </p:anim>
                                    <p:anim calcmode="lin" valueType="num">
                                      <p:cBhvr additive="base">
                                        <p:cTn id="2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1A6EEB9-2B81-4C41-A67C-3371772A2BEA}"/>
              </a:ext>
            </a:extLst>
          </p:cNvPr>
          <p:cNvGrpSpPr/>
          <p:nvPr/>
        </p:nvGrpSpPr>
        <p:grpSpPr>
          <a:xfrm>
            <a:off x="3890632" y="1269325"/>
            <a:ext cx="4382173" cy="3749690"/>
            <a:chOff x="4093768" y="1570891"/>
            <a:chExt cx="3890939" cy="3329355"/>
          </a:xfrm>
        </p:grpSpPr>
        <p:pic>
          <p:nvPicPr>
            <p:cNvPr id="3" name="Picture 83">
              <a:extLst>
                <a:ext uri="{FF2B5EF4-FFF2-40B4-BE49-F238E27FC236}">
                  <a16:creationId xmlns:a16="http://schemas.microsoft.com/office/drawing/2014/main" id="{C6AB8F57-F7BF-4CAA-8E5D-5F6B64A346E3}"/>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a:stretch/>
          </p:blipFill>
          <p:spPr>
            <a:xfrm>
              <a:off x="4093768" y="1570891"/>
              <a:ext cx="3890939" cy="3329355"/>
            </a:xfrm>
            <a:prstGeom prst="rect">
              <a:avLst/>
            </a:prstGeom>
          </p:spPr>
        </p:pic>
        <p:sp>
          <p:nvSpPr>
            <p:cNvPr id="4" name="Freeform 11">
              <a:extLst>
                <a:ext uri="{FF2B5EF4-FFF2-40B4-BE49-F238E27FC236}">
                  <a16:creationId xmlns:a16="http://schemas.microsoft.com/office/drawing/2014/main" id="{EB559EAD-3E33-4DF7-8767-16D34698A581}"/>
                </a:ext>
              </a:extLst>
            </p:cNvPr>
            <p:cNvSpPr/>
            <p:nvPr/>
          </p:nvSpPr>
          <p:spPr>
            <a:xfrm>
              <a:off x="4536120" y="1783080"/>
              <a:ext cx="2743200" cy="2148840"/>
            </a:xfrm>
            <a:custGeom>
              <a:avLst/>
              <a:gdLst>
                <a:gd name="connsiteX0" fmla="*/ 175260 w 2743200"/>
                <a:gd name="connsiteY0" fmla="*/ 632460 h 2148840"/>
                <a:gd name="connsiteX1" fmla="*/ 0 w 2743200"/>
                <a:gd name="connsiteY1" fmla="*/ 2148840 h 2148840"/>
                <a:gd name="connsiteX2" fmla="*/ 2621280 w 2743200"/>
                <a:gd name="connsiteY2" fmla="*/ 1905000 h 2148840"/>
                <a:gd name="connsiteX3" fmla="*/ 2743200 w 2743200"/>
                <a:gd name="connsiteY3" fmla="*/ 0 h 2148840"/>
                <a:gd name="connsiteX4" fmla="*/ 175260 w 2743200"/>
                <a:gd name="connsiteY4" fmla="*/ 632460 h 21488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200" h="2148840">
                  <a:moveTo>
                    <a:pt x="175260" y="632460"/>
                  </a:moveTo>
                  <a:lnTo>
                    <a:pt x="0" y="2148840"/>
                  </a:lnTo>
                  <a:lnTo>
                    <a:pt x="2621280" y="1905000"/>
                  </a:lnTo>
                  <a:lnTo>
                    <a:pt x="2743200" y="0"/>
                  </a:lnTo>
                  <a:lnTo>
                    <a:pt x="175260" y="632460"/>
                  </a:lnTo>
                  <a:close/>
                </a:path>
              </a:pathLst>
            </a:custGeom>
            <a:blipFill dpi="0" rotWithShape="1">
              <a:blip r:embed="rId3"/>
              <a:srcRect/>
              <a:stretch>
                <a:fillRect l="-8750" r="-875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mn-ea"/>
              </a:endParaRPr>
            </a:p>
          </p:txBody>
        </p:sp>
      </p:grpSp>
      <p:sp>
        <p:nvSpPr>
          <p:cNvPr id="5" name="矩形 4">
            <a:extLst>
              <a:ext uri="{FF2B5EF4-FFF2-40B4-BE49-F238E27FC236}">
                <a16:creationId xmlns:a16="http://schemas.microsoft.com/office/drawing/2014/main" id="{955D5B4F-167B-4898-8AE2-3E9977EE095F}"/>
              </a:ext>
            </a:extLst>
          </p:cNvPr>
          <p:cNvSpPr/>
          <p:nvPr/>
        </p:nvSpPr>
        <p:spPr>
          <a:xfrm>
            <a:off x="5417554" y="4888754"/>
            <a:ext cx="1569660" cy="369332"/>
          </a:xfrm>
          <a:prstGeom prst="rect">
            <a:avLst/>
          </a:prstGeom>
        </p:spPr>
        <p:txBody>
          <a:bodyPr wrap="none">
            <a:spAutoFit/>
          </a:bodyPr>
          <a:lstStyle/>
          <a:p>
            <a:pPr lvl="0" algn="r"/>
            <a:r>
              <a:rPr lang="zh-CN" altLang="en-US" b="1" dirty="0">
                <a:solidFill>
                  <a:schemeClr val="accent1"/>
                </a:solidFill>
                <a:latin typeface="+mn-ea"/>
                <a:ea typeface="+mn-ea"/>
                <a:cs typeface="UKIJ Qolyazma" pitchFamily="18" charset="0"/>
              </a:rPr>
              <a:t>点击添加内容</a:t>
            </a:r>
          </a:p>
        </p:txBody>
      </p:sp>
      <p:sp>
        <p:nvSpPr>
          <p:cNvPr id="6" name="矩形 5">
            <a:extLst>
              <a:ext uri="{FF2B5EF4-FFF2-40B4-BE49-F238E27FC236}">
                <a16:creationId xmlns:a16="http://schemas.microsoft.com/office/drawing/2014/main" id="{F47ADB58-8C46-4595-9CDA-DC005E15E461}"/>
              </a:ext>
            </a:extLst>
          </p:cNvPr>
          <p:cNvSpPr/>
          <p:nvPr/>
        </p:nvSpPr>
        <p:spPr>
          <a:xfrm>
            <a:off x="5016164" y="5199138"/>
            <a:ext cx="2231667" cy="700256"/>
          </a:xfrm>
          <a:prstGeom prst="rect">
            <a:avLst/>
          </a:prstGeom>
        </p:spPr>
        <p:txBody>
          <a:bodyPr wrap="square" anchor="ctr">
            <a:spAutoFit/>
          </a:bodyPr>
          <a:lstStyle/>
          <a:p>
            <a:pPr algn="ct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7" name="矩形 6">
            <a:extLst>
              <a:ext uri="{FF2B5EF4-FFF2-40B4-BE49-F238E27FC236}">
                <a16:creationId xmlns:a16="http://schemas.microsoft.com/office/drawing/2014/main" id="{78D62049-36F8-4907-BC9A-62BE4D3EBE04}"/>
              </a:ext>
            </a:extLst>
          </p:cNvPr>
          <p:cNvSpPr/>
          <p:nvPr/>
        </p:nvSpPr>
        <p:spPr>
          <a:xfrm>
            <a:off x="8801049" y="1917226"/>
            <a:ext cx="1569660" cy="369332"/>
          </a:xfrm>
          <a:prstGeom prst="rect">
            <a:avLst/>
          </a:prstGeom>
        </p:spPr>
        <p:txBody>
          <a:bodyPr wrap="none">
            <a:spAutoFit/>
          </a:bodyPr>
          <a:lstStyle/>
          <a:p>
            <a:pPr lvl="0" algn="r"/>
            <a:r>
              <a:rPr lang="zh-CN" altLang="en-US" b="1" dirty="0">
                <a:solidFill>
                  <a:schemeClr val="accent1"/>
                </a:solidFill>
                <a:latin typeface="+mn-ea"/>
                <a:ea typeface="+mn-ea"/>
                <a:cs typeface="UKIJ Qolyazma" pitchFamily="18" charset="0"/>
              </a:rPr>
              <a:t>点击添加内容</a:t>
            </a:r>
          </a:p>
        </p:txBody>
      </p:sp>
      <p:sp>
        <p:nvSpPr>
          <p:cNvPr id="8" name="矩形 7">
            <a:extLst>
              <a:ext uri="{FF2B5EF4-FFF2-40B4-BE49-F238E27FC236}">
                <a16:creationId xmlns:a16="http://schemas.microsoft.com/office/drawing/2014/main" id="{8AFD8D6E-6C85-4685-8AAF-B561399246E7}"/>
              </a:ext>
            </a:extLst>
          </p:cNvPr>
          <p:cNvSpPr/>
          <p:nvPr/>
        </p:nvSpPr>
        <p:spPr>
          <a:xfrm>
            <a:off x="8744769" y="2208420"/>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9" name="矩形 8">
            <a:extLst>
              <a:ext uri="{FF2B5EF4-FFF2-40B4-BE49-F238E27FC236}">
                <a16:creationId xmlns:a16="http://schemas.microsoft.com/office/drawing/2014/main" id="{E28A4D0E-094D-4833-B151-EAF6E86FB8BB}"/>
              </a:ext>
            </a:extLst>
          </p:cNvPr>
          <p:cNvSpPr/>
          <p:nvPr/>
        </p:nvSpPr>
        <p:spPr>
          <a:xfrm>
            <a:off x="8801049" y="3119261"/>
            <a:ext cx="1569660" cy="369332"/>
          </a:xfrm>
          <a:prstGeom prst="rect">
            <a:avLst/>
          </a:prstGeom>
        </p:spPr>
        <p:txBody>
          <a:bodyPr wrap="none">
            <a:spAutoFit/>
          </a:bodyPr>
          <a:lstStyle/>
          <a:p>
            <a:pPr lvl="0" algn="r"/>
            <a:r>
              <a:rPr lang="zh-CN" altLang="en-US" b="1" dirty="0">
                <a:solidFill>
                  <a:schemeClr val="accent2"/>
                </a:solidFill>
                <a:latin typeface="+mn-ea"/>
                <a:ea typeface="+mn-ea"/>
                <a:cs typeface="UKIJ Qolyazma" pitchFamily="18" charset="0"/>
              </a:rPr>
              <a:t>点击添加内容</a:t>
            </a:r>
          </a:p>
        </p:txBody>
      </p:sp>
      <p:sp>
        <p:nvSpPr>
          <p:cNvPr id="10" name="矩形 9">
            <a:extLst>
              <a:ext uri="{FF2B5EF4-FFF2-40B4-BE49-F238E27FC236}">
                <a16:creationId xmlns:a16="http://schemas.microsoft.com/office/drawing/2014/main" id="{5E8BB953-C035-4DD2-8F40-8EFBB994043F}"/>
              </a:ext>
            </a:extLst>
          </p:cNvPr>
          <p:cNvSpPr/>
          <p:nvPr/>
        </p:nvSpPr>
        <p:spPr>
          <a:xfrm>
            <a:off x="8772111" y="3410455"/>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11" name="矩形 10">
            <a:extLst>
              <a:ext uri="{FF2B5EF4-FFF2-40B4-BE49-F238E27FC236}">
                <a16:creationId xmlns:a16="http://schemas.microsoft.com/office/drawing/2014/main" id="{34E23A97-02DB-4EB7-97A5-8252C6D2DDD0}"/>
              </a:ext>
            </a:extLst>
          </p:cNvPr>
          <p:cNvSpPr/>
          <p:nvPr/>
        </p:nvSpPr>
        <p:spPr>
          <a:xfrm>
            <a:off x="8801049" y="4290166"/>
            <a:ext cx="1569660" cy="369332"/>
          </a:xfrm>
          <a:prstGeom prst="rect">
            <a:avLst/>
          </a:prstGeom>
        </p:spPr>
        <p:txBody>
          <a:bodyPr wrap="none">
            <a:spAutoFit/>
          </a:bodyPr>
          <a:lstStyle/>
          <a:p>
            <a:pPr lvl="0" algn="r"/>
            <a:r>
              <a:rPr lang="zh-CN" altLang="en-US" b="1" dirty="0">
                <a:solidFill>
                  <a:schemeClr val="accent3"/>
                </a:solidFill>
                <a:latin typeface="+mn-ea"/>
                <a:ea typeface="+mn-ea"/>
                <a:cs typeface="UKIJ Qolyazma" pitchFamily="18" charset="0"/>
              </a:rPr>
              <a:t>点击添加内容</a:t>
            </a:r>
          </a:p>
        </p:txBody>
      </p:sp>
      <p:sp>
        <p:nvSpPr>
          <p:cNvPr id="12" name="矩形 11">
            <a:extLst>
              <a:ext uri="{FF2B5EF4-FFF2-40B4-BE49-F238E27FC236}">
                <a16:creationId xmlns:a16="http://schemas.microsoft.com/office/drawing/2014/main" id="{93FFDCA9-836D-4864-B621-E1F7B588A63D}"/>
              </a:ext>
            </a:extLst>
          </p:cNvPr>
          <p:cNvSpPr/>
          <p:nvPr/>
        </p:nvSpPr>
        <p:spPr>
          <a:xfrm>
            <a:off x="8744769" y="4581360"/>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13" name="矩形 12">
            <a:extLst>
              <a:ext uri="{FF2B5EF4-FFF2-40B4-BE49-F238E27FC236}">
                <a16:creationId xmlns:a16="http://schemas.microsoft.com/office/drawing/2014/main" id="{E9C21B6F-81D0-4A1D-A746-A567CB7647F9}"/>
              </a:ext>
            </a:extLst>
          </p:cNvPr>
          <p:cNvSpPr/>
          <p:nvPr/>
        </p:nvSpPr>
        <p:spPr>
          <a:xfrm>
            <a:off x="918052" y="1917226"/>
            <a:ext cx="1569660" cy="369332"/>
          </a:xfrm>
          <a:prstGeom prst="rect">
            <a:avLst/>
          </a:prstGeom>
        </p:spPr>
        <p:txBody>
          <a:bodyPr wrap="none">
            <a:spAutoFit/>
          </a:bodyPr>
          <a:lstStyle/>
          <a:p>
            <a:pPr lvl="0" algn="r"/>
            <a:r>
              <a:rPr lang="zh-CN" altLang="en-US" b="1" dirty="0">
                <a:solidFill>
                  <a:schemeClr val="accent1"/>
                </a:solidFill>
                <a:latin typeface="+mn-ea"/>
                <a:ea typeface="+mn-ea"/>
                <a:cs typeface="UKIJ Qolyazma" pitchFamily="18" charset="0"/>
              </a:rPr>
              <a:t>点击添加内容</a:t>
            </a:r>
          </a:p>
        </p:txBody>
      </p:sp>
      <p:sp>
        <p:nvSpPr>
          <p:cNvPr id="14" name="矩形 13">
            <a:extLst>
              <a:ext uri="{FF2B5EF4-FFF2-40B4-BE49-F238E27FC236}">
                <a16:creationId xmlns:a16="http://schemas.microsoft.com/office/drawing/2014/main" id="{1BD636D8-95F5-4066-826F-41AADB834C78}"/>
              </a:ext>
            </a:extLst>
          </p:cNvPr>
          <p:cNvSpPr/>
          <p:nvPr/>
        </p:nvSpPr>
        <p:spPr>
          <a:xfrm>
            <a:off x="912776" y="2208420"/>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15" name="矩形 14">
            <a:extLst>
              <a:ext uri="{FF2B5EF4-FFF2-40B4-BE49-F238E27FC236}">
                <a16:creationId xmlns:a16="http://schemas.microsoft.com/office/drawing/2014/main" id="{42FEF5CF-6A31-477F-94C1-F63D91D02D06}"/>
              </a:ext>
            </a:extLst>
          </p:cNvPr>
          <p:cNvSpPr/>
          <p:nvPr/>
        </p:nvSpPr>
        <p:spPr>
          <a:xfrm>
            <a:off x="918052" y="3119261"/>
            <a:ext cx="1569660" cy="369332"/>
          </a:xfrm>
          <a:prstGeom prst="rect">
            <a:avLst/>
          </a:prstGeom>
        </p:spPr>
        <p:txBody>
          <a:bodyPr wrap="none">
            <a:spAutoFit/>
          </a:bodyPr>
          <a:lstStyle/>
          <a:p>
            <a:pPr lvl="0" algn="r"/>
            <a:r>
              <a:rPr lang="zh-CN" altLang="en-US" b="1" dirty="0">
                <a:solidFill>
                  <a:schemeClr val="accent2"/>
                </a:solidFill>
                <a:latin typeface="+mn-ea"/>
                <a:ea typeface="+mn-ea"/>
                <a:cs typeface="UKIJ Qolyazma" pitchFamily="18" charset="0"/>
              </a:rPr>
              <a:t>点击添加内容</a:t>
            </a:r>
          </a:p>
        </p:txBody>
      </p:sp>
      <p:sp>
        <p:nvSpPr>
          <p:cNvPr id="16" name="矩形 15">
            <a:extLst>
              <a:ext uri="{FF2B5EF4-FFF2-40B4-BE49-F238E27FC236}">
                <a16:creationId xmlns:a16="http://schemas.microsoft.com/office/drawing/2014/main" id="{5CC67ED3-30BE-4091-B523-B2FE3F4AF007}"/>
              </a:ext>
            </a:extLst>
          </p:cNvPr>
          <p:cNvSpPr/>
          <p:nvPr/>
        </p:nvSpPr>
        <p:spPr>
          <a:xfrm>
            <a:off x="912776" y="3410455"/>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sp>
        <p:nvSpPr>
          <p:cNvPr id="17" name="矩形 16">
            <a:extLst>
              <a:ext uri="{FF2B5EF4-FFF2-40B4-BE49-F238E27FC236}">
                <a16:creationId xmlns:a16="http://schemas.microsoft.com/office/drawing/2014/main" id="{54990085-41B9-497F-BF50-C8601E23618E}"/>
              </a:ext>
            </a:extLst>
          </p:cNvPr>
          <p:cNvSpPr/>
          <p:nvPr/>
        </p:nvSpPr>
        <p:spPr>
          <a:xfrm>
            <a:off x="918052" y="4290166"/>
            <a:ext cx="1569660" cy="369332"/>
          </a:xfrm>
          <a:prstGeom prst="rect">
            <a:avLst/>
          </a:prstGeom>
        </p:spPr>
        <p:txBody>
          <a:bodyPr wrap="none">
            <a:spAutoFit/>
          </a:bodyPr>
          <a:lstStyle/>
          <a:p>
            <a:pPr lvl="0" algn="r"/>
            <a:r>
              <a:rPr lang="zh-CN" altLang="en-US" b="1" dirty="0">
                <a:solidFill>
                  <a:schemeClr val="accent3"/>
                </a:solidFill>
                <a:latin typeface="+mn-ea"/>
                <a:ea typeface="+mn-ea"/>
                <a:cs typeface="UKIJ Qolyazma" pitchFamily="18" charset="0"/>
              </a:rPr>
              <a:t>点击添加内容</a:t>
            </a:r>
          </a:p>
        </p:txBody>
      </p:sp>
      <p:sp>
        <p:nvSpPr>
          <p:cNvPr id="18" name="矩形 17">
            <a:extLst>
              <a:ext uri="{FF2B5EF4-FFF2-40B4-BE49-F238E27FC236}">
                <a16:creationId xmlns:a16="http://schemas.microsoft.com/office/drawing/2014/main" id="{A57A231A-189C-49F7-AF29-F38D5DCE3E30}"/>
              </a:ext>
            </a:extLst>
          </p:cNvPr>
          <p:cNvSpPr/>
          <p:nvPr/>
        </p:nvSpPr>
        <p:spPr>
          <a:xfrm>
            <a:off x="912776" y="4581360"/>
            <a:ext cx="2390482" cy="700256"/>
          </a:xfrm>
          <a:prstGeom prst="rect">
            <a:avLst/>
          </a:prstGeom>
        </p:spPr>
        <p:txBody>
          <a:bodyPr wrap="square" anchor="ctr">
            <a:spAutoFit/>
          </a:bodyPr>
          <a:lstStyle/>
          <a:p>
            <a:pPr>
              <a:lnSpc>
                <a:spcPct val="150000"/>
              </a:lnSpc>
            </a:pPr>
            <a:r>
              <a:rPr lang="zh-CN" altLang="en-US" sz="1399" dirty="0">
                <a:solidFill>
                  <a:schemeClr val="tx1">
                    <a:lumMod val="75000"/>
                    <a:lumOff val="25000"/>
                  </a:schemeClr>
                </a:solidFill>
                <a:latin typeface="+mn-ea"/>
                <a:ea typeface="+mn-ea"/>
              </a:rPr>
              <a:t>在此输入详细的文字介绍信息，表达图表的含义。</a:t>
            </a:r>
            <a:endParaRPr lang="en-US" altLang="zh-CN" sz="1399" dirty="0">
              <a:solidFill>
                <a:schemeClr val="tx1">
                  <a:lumMod val="75000"/>
                  <a:lumOff val="25000"/>
                </a:schemeClr>
              </a:solidFill>
              <a:latin typeface="+mn-ea"/>
              <a:ea typeface="+mn-ea"/>
              <a:cs typeface="Segoe UI" panose="020B0502040204020203" pitchFamily="34" charset="0"/>
            </a:endParaRPr>
          </a:p>
        </p:txBody>
      </p:sp>
      <p:grpSp>
        <p:nvGrpSpPr>
          <p:cNvPr id="19" name="组合 18">
            <a:extLst>
              <a:ext uri="{FF2B5EF4-FFF2-40B4-BE49-F238E27FC236}">
                <a16:creationId xmlns:a16="http://schemas.microsoft.com/office/drawing/2014/main" id="{D6274189-1A8F-4851-A921-C44C011725B8}"/>
              </a:ext>
            </a:extLst>
          </p:cNvPr>
          <p:cNvGrpSpPr/>
          <p:nvPr/>
        </p:nvGrpSpPr>
        <p:grpSpPr>
          <a:xfrm>
            <a:off x="8102941" y="2169016"/>
            <a:ext cx="592485" cy="592485"/>
            <a:chOff x="8105048" y="2696033"/>
            <a:chExt cx="592640" cy="592640"/>
          </a:xfrm>
        </p:grpSpPr>
        <p:sp>
          <p:nvSpPr>
            <p:cNvPr id="20" name="Rectangle 185">
              <a:extLst>
                <a:ext uri="{FF2B5EF4-FFF2-40B4-BE49-F238E27FC236}">
                  <a16:creationId xmlns:a16="http://schemas.microsoft.com/office/drawing/2014/main" id="{98F93D0E-E05E-4D06-913C-73BB0924FBE0}"/>
                </a:ext>
              </a:extLst>
            </p:cNvPr>
            <p:cNvSpPr/>
            <p:nvPr/>
          </p:nvSpPr>
          <p:spPr>
            <a:xfrm>
              <a:off x="8105048" y="269603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21" name="Rectangle 185">
              <a:extLst>
                <a:ext uri="{FF2B5EF4-FFF2-40B4-BE49-F238E27FC236}">
                  <a16:creationId xmlns:a16="http://schemas.microsoft.com/office/drawing/2014/main" id="{7B358490-944D-48DA-AF7B-9D736547262D}"/>
                </a:ext>
              </a:extLst>
            </p:cNvPr>
            <p:cNvSpPr/>
            <p:nvPr/>
          </p:nvSpPr>
          <p:spPr>
            <a:xfrm>
              <a:off x="8175894" y="2766879"/>
              <a:ext cx="450948" cy="450948"/>
            </a:xfrm>
            <a:prstGeom prst="rect">
              <a:avLst/>
            </a:prstGeom>
            <a:solidFill>
              <a:schemeClr val="accent1"/>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22" name="Freeform 153">
              <a:extLst>
                <a:ext uri="{FF2B5EF4-FFF2-40B4-BE49-F238E27FC236}">
                  <a16:creationId xmlns:a16="http://schemas.microsoft.com/office/drawing/2014/main" id="{04AD334C-8998-4343-833E-59B9E40FA2A2}"/>
                </a:ext>
              </a:extLst>
            </p:cNvPr>
            <p:cNvSpPr>
              <a:spLocks noEditPoints="1"/>
            </p:cNvSpPr>
            <p:nvPr/>
          </p:nvSpPr>
          <p:spPr bwMode="auto">
            <a:xfrm>
              <a:off x="8279535" y="2874330"/>
              <a:ext cx="264536" cy="257255"/>
            </a:xfrm>
            <a:custGeom>
              <a:avLst/>
              <a:gdLst>
                <a:gd name="T0" fmla="*/ 138 w 138"/>
                <a:gd name="T1" fmla="*/ 67 h 134"/>
                <a:gd name="T2" fmla="*/ 128 w 138"/>
                <a:gd name="T3" fmla="*/ 53 h 134"/>
                <a:gd name="T4" fmla="*/ 131 w 138"/>
                <a:gd name="T5" fmla="*/ 37 h 134"/>
                <a:gd name="T6" fmla="*/ 117 w 138"/>
                <a:gd name="T7" fmla="*/ 29 h 134"/>
                <a:gd name="T8" fmla="*/ 112 w 138"/>
                <a:gd name="T9" fmla="*/ 13 h 134"/>
                <a:gd name="T10" fmla="*/ 100 w 138"/>
                <a:gd name="T11" fmla="*/ 12 h 134"/>
                <a:gd name="T12" fmla="*/ 95 w 138"/>
                <a:gd name="T13" fmla="*/ 12 h 134"/>
                <a:gd name="T14" fmla="*/ 84 w 138"/>
                <a:gd name="T15" fmla="*/ 0 h 134"/>
                <a:gd name="T16" fmla="*/ 73 w 138"/>
                <a:gd name="T17" fmla="*/ 4 h 134"/>
                <a:gd name="T18" fmla="*/ 65 w 138"/>
                <a:gd name="T19" fmla="*/ 4 h 134"/>
                <a:gd name="T20" fmla="*/ 54 w 138"/>
                <a:gd name="T21" fmla="*/ 0 h 134"/>
                <a:gd name="T22" fmla="*/ 43 w 138"/>
                <a:gd name="T23" fmla="*/ 12 h 134"/>
                <a:gd name="T24" fmla="*/ 38 w 138"/>
                <a:gd name="T25" fmla="*/ 12 h 134"/>
                <a:gd name="T26" fmla="*/ 26 w 138"/>
                <a:gd name="T27" fmla="*/ 13 h 134"/>
                <a:gd name="T28" fmla="*/ 21 w 138"/>
                <a:gd name="T29" fmla="*/ 29 h 134"/>
                <a:gd name="T30" fmla="*/ 7 w 138"/>
                <a:gd name="T31" fmla="*/ 37 h 134"/>
                <a:gd name="T32" fmla="*/ 10 w 138"/>
                <a:gd name="T33" fmla="*/ 53 h 134"/>
                <a:gd name="T34" fmla="*/ 0 w 138"/>
                <a:gd name="T35" fmla="*/ 67 h 134"/>
                <a:gd name="T36" fmla="*/ 10 w 138"/>
                <a:gd name="T37" fmla="*/ 80 h 134"/>
                <a:gd name="T38" fmla="*/ 7 w 138"/>
                <a:gd name="T39" fmla="*/ 97 h 134"/>
                <a:gd name="T40" fmla="*/ 21 w 138"/>
                <a:gd name="T41" fmla="*/ 105 h 134"/>
                <a:gd name="T42" fmla="*/ 26 w 138"/>
                <a:gd name="T43" fmla="*/ 121 h 134"/>
                <a:gd name="T44" fmla="*/ 38 w 138"/>
                <a:gd name="T45" fmla="*/ 122 h 134"/>
                <a:gd name="T46" fmla="*/ 43 w 138"/>
                <a:gd name="T47" fmla="*/ 122 h 134"/>
                <a:gd name="T48" fmla="*/ 54 w 138"/>
                <a:gd name="T49" fmla="*/ 134 h 134"/>
                <a:gd name="T50" fmla="*/ 65 w 138"/>
                <a:gd name="T51" fmla="*/ 130 h 134"/>
                <a:gd name="T52" fmla="*/ 73 w 138"/>
                <a:gd name="T53" fmla="*/ 130 h 134"/>
                <a:gd name="T54" fmla="*/ 84 w 138"/>
                <a:gd name="T55" fmla="*/ 134 h 134"/>
                <a:gd name="T56" fmla="*/ 95 w 138"/>
                <a:gd name="T57" fmla="*/ 122 h 134"/>
                <a:gd name="T58" fmla="*/ 100 w 138"/>
                <a:gd name="T59" fmla="*/ 122 h 134"/>
                <a:gd name="T60" fmla="*/ 112 w 138"/>
                <a:gd name="T61" fmla="*/ 121 h 134"/>
                <a:gd name="T62" fmla="*/ 116 w 138"/>
                <a:gd name="T63" fmla="*/ 105 h 134"/>
                <a:gd name="T64" fmla="*/ 131 w 138"/>
                <a:gd name="T65" fmla="*/ 97 h 134"/>
                <a:gd name="T66" fmla="*/ 128 w 138"/>
                <a:gd name="T67" fmla="*/ 81 h 134"/>
                <a:gd name="T68" fmla="*/ 51 w 138"/>
                <a:gd name="T69" fmla="*/ 87 h 134"/>
                <a:gd name="T70" fmla="*/ 41 w 138"/>
                <a:gd name="T71" fmla="*/ 74 h 134"/>
                <a:gd name="T72" fmla="*/ 37 w 138"/>
                <a:gd name="T73" fmla="*/ 64 h 134"/>
                <a:gd name="T74" fmla="*/ 38 w 138"/>
                <a:gd name="T75" fmla="*/ 87 h 134"/>
                <a:gd name="T76" fmla="*/ 32 w 138"/>
                <a:gd name="T77" fmla="*/ 54 h 134"/>
                <a:gd name="T78" fmla="*/ 43 w 138"/>
                <a:gd name="T79" fmla="*/ 67 h 134"/>
                <a:gd name="T80" fmla="*/ 46 w 138"/>
                <a:gd name="T81" fmla="*/ 76 h 134"/>
                <a:gd name="T82" fmla="*/ 46 w 138"/>
                <a:gd name="T83" fmla="*/ 54 h 134"/>
                <a:gd name="T84" fmla="*/ 51 w 138"/>
                <a:gd name="T85" fmla="*/ 87 h 134"/>
                <a:gd name="T86" fmla="*/ 57 w 138"/>
                <a:gd name="T87" fmla="*/ 87 h 134"/>
                <a:gd name="T88" fmla="*/ 71 w 138"/>
                <a:gd name="T89" fmla="*/ 54 h 134"/>
                <a:gd name="T90" fmla="*/ 64 w 138"/>
                <a:gd name="T91" fmla="*/ 59 h 134"/>
                <a:gd name="T92" fmla="*/ 71 w 138"/>
                <a:gd name="T93" fmla="*/ 67 h 134"/>
                <a:gd name="T94" fmla="*/ 64 w 138"/>
                <a:gd name="T95" fmla="*/ 72 h 134"/>
                <a:gd name="T96" fmla="*/ 72 w 138"/>
                <a:gd name="T97" fmla="*/ 81 h 134"/>
                <a:gd name="T98" fmla="*/ 100 w 138"/>
                <a:gd name="T99" fmla="*/ 87 h 134"/>
                <a:gd name="T100" fmla="*/ 92 w 138"/>
                <a:gd name="T101" fmla="*/ 76 h 134"/>
                <a:gd name="T102" fmla="*/ 90 w 138"/>
                <a:gd name="T103" fmla="*/ 65 h 134"/>
                <a:gd name="T104" fmla="*/ 86 w 138"/>
                <a:gd name="T105" fmla="*/ 87 h 134"/>
                <a:gd name="T106" fmla="*/ 74 w 138"/>
                <a:gd name="T107" fmla="*/ 54 h 134"/>
                <a:gd name="T108" fmla="*/ 83 w 138"/>
                <a:gd name="T109" fmla="*/ 67 h 134"/>
                <a:gd name="T110" fmla="*/ 84 w 138"/>
                <a:gd name="T111" fmla="*/ 78 h 134"/>
                <a:gd name="T112" fmla="*/ 88 w 138"/>
                <a:gd name="T113" fmla="*/ 54 h 134"/>
                <a:gd name="T114" fmla="*/ 95 w 138"/>
                <a:gd name="T115" fmla="*/ 67 h 134"/>
                <a:gd name="T116" fmla="*/ 97 w 138"/>
                <a:gd name="T117" fmla="*/ 78 h 134"/>
                <a:gd name="T118" fmla="*/ 100 w 138"/>
                <a:gd name="T119" fmla="*/ 54 h 134"/>
                <a:gd name="T120" fmla="*/ 100 w 138"/>
                <a:gd name="T121" fmla="*/ 8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8" h="134">
                  <a:moveTo>
                    <a:pt x="131" y="77"/>
                  </a:moveTo>
                  <a:cubicBezTo>
                    <a:pt x="134" y="75"/>
                    <a:pt x="138" y="72"/>
                    <a:pt x="138" y="67"/>
                  </a:cubicBezTo>
                  <a:cubicBezTo>
                    <a:pt x="138" y="62"/>
                    <a:pt x="134" y="59"/>
                    <a:pt x="131" y="57"/>
                  </a:cubicBezTo>
                  <a:cubicBezTo>
                    <a:pt x="130" y="56"/>
                    <a:pt x="129" y="54"/>
                    <a:pt x="128" y="53"/>
                  </a:cubicBezTo>
                  <a:cubicBezTo>
                    <a:pt x="128" y="53"/>
                    <a:pt x="129" y="50"/>
                    <a:pt x="130" y="49"/>
                  </a:cubicBezTo>
                  <a:cubicBezTo>
                    <a:pt x="131" y="46"/>
                    <a:pt x="133" y="41"/>
                    <a:pt x="131" y="37"/>
                  </a:cubicBezTo>
                  <a:cubicBezTo>
                    <a:pt x="129" y="33"/>
                    <a:pt x="124" y="32"/>
                    <a:pt x="121" y="31"/>
                  </a:cubicBezTo>
                  <a:cubicBezTo>
                    <a:pt x="119" y="30"/>
                    <a:pt x="117" y="29"/>
                    <a:pt x="117" y="29"/>
                  </a:cubicBezTo>
                  <a:cubicBezTo>
                    <a:pt x="116" y="28"/>
                    <a:pt x="116" y="26"/>
                    <a:pt x="116" y="25"/>
                  </a:cubicBezTo>
                  <a:cubicBezTo>
                    <a:pt x="116" y="21"/>
                    <a:pt x="116" y="16"/>
                    <a:pt x="112" y="13"/>
                  </a:cubicBezTo>
                  <a:cubicBezTo>
                    <a:pt x="110" y="12"/>
                    <a:pt x="108" y="11"/>
                    <a:pt x="106" y="11"/>
                  </a:cubicBezTo>
                  <a:cubicBezTo>
                    <a:pt x="104" y="11"/>
                    <a:pt x="102" y="11"/>
                    <a:pt x="100" y="12"/>
                  </a:cubicBezTo>
                  <a:cubicBezTo>
                    <a:pt x="99" y="12"/>
                    <a:pt x="97" y="12"/>
                    <a:pt x="96" y="12"/>
                  </a:cubicBezTo>
                  <a:cubicBezTo>
                    <a:pt x="96" y="12"/>
                    <a:pt x="95" y="12"/>
                    <a:pt x="95" y="12"/>
                  </a:cubicBezTo>
                  <a:cubicBezTo>
                    <a:pt x="95" y="12"/>
                    <a:pt x="94" y="10"/>
                    <a:pt x="93" y="8"/>
                  </a:cubicBezTo>
                  <a:cubicBezTo>
                    <a:pt x="91" y="5"/>
                    <a:pt x="89" y="1"/>
                    <a:pt x="84" y="0"/>
                  </a:cubicBezTo>
                  <a:cubicBezTo>
                    <a:pt x="84" y="0"/>
                    <a:pt x="83" y="0"/>
                    <a:pt x="82" y="0"/>
                  </a:cubicBezTo>
                  <a:cubicBezTo>
                    <a:pt x="79" y="0"/>
                    <a:pt x="76" y="2"/>
                    <a:pt x="73" y="4"/>
                  </a:cubicBezTo>
                  <a:cubicBezTo>
                    <a:pt x="72" y="5"/>
                    <a:pt x="70" y="6"/>
                    <a:pt x="69" y="6"/>
                  </a:cubicBezTo>
                  <a:cubicBezTo>
                    <a:pt x="68" y="6"/>
                    <a:pt x="66" y="5"/>
                    <a:pt x="65" y="4"/>
                  </a:cubicBezTo>
                  <a:cubicBezTo>
                    <a:pt x="62" y="2"/>
                    <a:pt x="59" y="0"/>
                    <a:pt x="56" y="0"/>
                  </a:cubicBezTo>
                  <a:cubicBezTo>
                    <a:pt x="55" y="0"/>
                    <a:pt x="54" y="0"/>
                    <a:pt x="54" y="0"/>
                  </a:cubicBezTo>
                  <a:cubicBezTo>
                    <a:pt x="49" y="1"/>
                    <a:pt x="47" y="5"/>
                    <a:pt x="45" y="8"/>
                  </a:cubicBezTo>
                  <a:cubicBezTo>
                    <a:pt x="44" y="10"/>
                    <a:pt x="43" y="12"/>
                    <a:pt x="43" y="12"/>
                  </a:cubicBezTo>
                  <a:cubicBezTo>
                    <a:pt x="43" y="12"/>
                    <a:pt x="42" y="12"/>
                    <a:pt x="42" y="12"/>
                  </a:cubicBezTo>
                  <a:cubicBezTo>
                    <a:pt x="41" y="12"/>
                    <a:pt x="39" y="12"/>
                    <a:pt x="38" y="12"/>
                  </a:cubicBezTo>
                  <a:cubicBezTo>
                    <a:pt x="36" y="11"/>
                    <a:pt x="34" y="11"/>
                    <a:pt x="32" y="11"/>
                  </a:cubicBezTo>
                  <a:cubicBezTo>
                    <a:pt x="30" y="11"/>
                    <a:pt x="28" y="12"/>
                    <a:pt x="26" y="13"/>
                  </a:cubicBezTo>
                  <a:cubicBezTo>
                    <a:pt x="22" y="16"/>
                    <a:pt x="22" y="21"/>
                    <a:pt x="22" y="25"/>
                  </a:cubicBezTo>
                  <a:cubicBezTo>
                    <a:pt x="22" y="26"/>
                    <a:pt x="22" y="28"/>
                    <a:pt x="21" y="29"/>
                  </a:cubicBezTo>
                  <a:cubicBezTo>
                    <a:pt x="21" y="29"/>
                    <a:pt x="19" y="30"/>
                    <a:pt x="17" y="31"/>
                  </a:cubicBezTo>
                  <a:cubicBezTo>
                    <a:pt x="13" y="32"/>
                    <a:pt x="9" y="33"/>
                    <a:pt x="7" y="37"/>
                  </a:cubicBezTo>
                  <a:cubicBezTo>
                    <a:pt x="5" y="41"/>
                    <a:pt x="7" y="46"/>
                    <a:pt x="8" y="49"/>
                  </a:cubicBezTo>
                  <a:cubicBezTo>
                    <a:pt x="9" y="50"/>
                    <a:pt x="10" y="53"/>
                    <a:pt x="10" y="53"/>
                  </a:cubicBezTo>
                  <a:cubicBezTo>
                    <a:pt x="9" y="54"/>
                    <a:pt x="8" y="56"/>
                    <a:pt x="7" y="57"/>
                  </a:cubicBezTo>
                  <a:cubicBezTo>
                    <a:pt x="4" y="59"/>
                    <a:pt x="0" y="62"/>
                    <a:pt x="0" y="67"/>
                  </a:cubicBezTo>
                  <a:cubicBezTo>
                    <a:pt x="0" y="72"/>
                    <a:pt x="4" y="75"/>
                    <a:pt x="7" y="77"/>
                  </a:cubicBezTo>
                  <a:cubicBezTo>
                    <a:pt x="8" y="78"/>
                    <a:pt x="9" y="80"/>
                    <a:pt x="10" y="80"/>
                  </a:cubicBezTo>
                  <a:cubicBezTo>
                    <a:pt x="10" y="81"/>
                    <a:pt x="9" y="84"/>
                    <a:pt x="8" y="85"/>
                  </a:cubicBezTo>
                  <a:cubicBezTo>
                    <a:pt x="7" y="88"/>
                    <a:pt x="5" y="93"/>
                    <a:pt x="7" y="97"/>
                  </a:cubicBezTo>
                  <a:cubicBezTo>
                    <a:pt x="9" y="101"/>
                    <a:pt x="13" y="102"/>
                    <a:pt x="17" y="103"/>
                  </a:cubicBezTo>
                  <a:cubicBezTo>
                    <a:pt x="19" y="104"/>
                    <a:pt x="21" y="104"/>
                    <a:pt x="21" y="105"/>
                  </a:cubicBezTo>
                  <a:cubicBezTo>
                    <a:pt x="22" y="105"/>
                    <a:pt x="22" y="108"/>
                    <a:pt x="22" y="109"/>
                  </a:cubicBezTo>
                  <a:cubicBezTo>
                    <a:pt x="22" y="113"/>
                    <a:pt x="22" y="118"/>
                    <a:pt x="26" y="121"/>
                  </a:cubicBezTo>
                  <a:cubicBezTo>
                    <a:pt x="28" y="122"/>
                    <a:pt x="30" y="123"/>
                    <a:pt x="32" y="123"/>
                  </a:cubicBezTo>
                  <a:cubicBezTo>
                    <a:pt x="34" y="123"/>
                    <a:pt x="36" y="123"/>
                    <a:pt x="38" y="122"/>
                  </a:cubicBezTo>
                  <a:cubicBezTo>
                    <a:pt x="39" y="122"/>
                    <a:pt x="41" y="122"/>
                    <a:pt x="42" y="122"/>
                  </a:cubicBezTo>
                  <a:cubicBezTo>
                    <a:pt x="42" y="122"/>
                    <a:pt x="43" y="122"/>
                    <a:pt x="43" y="122"/>
                  </a:cubicBezTo>
                  <a:cubicBezTo>
                    <a:pt x="43" y="122"/>
                    <a:pt x="44" y="124"/>
                    <a:pt x="45" y="126"/>
                  </a:cubicBezTo>
                  <a:cubicBezTo>
                    <a:pt x="47" y="129"/>
                    <a:pt x="49" y="133"/>
                    <a:pt x="54" y="134"/>
                  </a:cubicBezTo>
                  <a:cubicBezTo>
                    <a:pt x="54" y="134"/>
                    <a:pt x="55" y="134"/>
                    <a:pt x="56" y="134"/>
                  </a:cubicBezTo>
                  <a:cubicBezTo>
                    <a:pt x="59" y="134"/>
                    <a:pt x="62" y="132"/>
                    <a:pt x="65" y="130"/>
                  </a:cubicBezTo>
                  <a:cubicBezTo>
                    <a:pt x="66" y="129"/>
                    <a:pt x="68" y="128"/>
                    <a:pt x="69" y="128"/>
                  </a:cubicBezTo>
                  <a:cubicBezTo>
                    <a:pt x="70" y="128"/>
                    <a:pt x="72" y="129"/>
                    <a:pt x="73" y="130"/>
                  </a:cubicBezTo>
                  <a:cubicBezTo>
                    <a:pt x="76" y="132"/>
                    <a:pt x="79" y="134"/>
                    <a:pt x="82" y="134"/>
                  </a:cubicBezTo>
                  <a:cubicBezTo>
                    <a:pt x="83" y="134"/>
                    <a:pt x="84" y="134"/>
                    <a:pt x="84" y="134"/>
                  </a:cubicBezTo>
                  <a:cubicBezTo>
                    <a:pt x="89" y="133"/>
                    <a:pt x="91" y="129"/>
                    <a:pt x="93" y="126"/>
                  </a:cubicBezTo>
                  <a:cubicBezTo>
                    <a:pt x="94" y="124"/>
                    <a:pt x="95" y="122"/>
                    <a:pt x="95" y="122"/>
                  </a:cubicBezTo>
                  <a:cubicBezTo>
                    <a:pt x="95" y="122"/>
                    <a:pt x="95" y="122"/>
                    <a:pt x="96" y="122"/>
                  </a:cubicBezTo>
                  <a:cubicBezTo>
                    <a:pt x="97" y="122"/>
                    <a:pt x="98" y="122"/>
                    <a:pt x="100" y="122"/>
                  </a:cubicBezTo>
                  <a:cubicBezTo>
                    <a:pt x="102" y="123"/>
                    <a:pt x="104" y="123"/>
                    <a:pt x="106" y="123"/>
                  </a:cubicBezTo>
                  <a:cubicBezTo>
                    <a:pt x="108" y="123"/>
                    <a:pt x="110" y="122"/>
                    <a:pt x="112" y="121"/>
                  </a:cubicBezTo>
                  <a:cubicBezTo>
                    <a:pt x="116" y="118"/>
                    <a:pt x="116" y="113"/>
                    <a:pt x="116" y="109"/>
                  </a:cubicBezTo>
                  <a:cubicBezTo>
                    <a:pt x="116" y="108"/>
                    <a:pt x="116" y="105"/>
                    <a:pt x="116" y="105"/>
                  </a:cubicBezTo>
                  <a:cubicBezTo>
                    <a:pt x="117" y="104"/>
                    <a:pt x="119" y="104"/>
                    <a:pt x="121" y="103"/>
                  </a:cubicBezTo>
                  <a:cubicBezTo>
                    <a:pt x="124" y="102"/>
                    <a:pt x="129" y="101"/>
                    <a:pt x="131" y="97"/>
                  </a:cubicBezTo>
                  <a:cubicBezTo>
                    <a:pt x="133" y="93"/>
                    <a:pt x="131" y="88"/>
                    <a:pt x="130" y="85"/>
                  </a:cubicBezTo>
                  <a:cubicBezTo>
                    <a:pt x="129" y="84"/>
                    <a:pt x="128" y="81"/>
                    <a:pt x="128" y="81"/>
                  </a:cubicBezTo>
                  <a:cubicBezTo>
                    <a:pt x="129" y="80"/>
                    <a:pt x="130" y="78"/>
                    <a:pt x="131" y="77"/>
                  </a:cubicBezTo>
                  <a:close/>
                  <a:moveTo>
                    <a:pt x="51" y="87"/>
                  </a:moveTo>
                  <a:cubicBezTo>
                    <a:pt x="46" y="87"/>
                    <a:pt x="46" y="87"/>
                    <a:pt x="46" y="87"/>
                  </a:cubicBezTo>
                  <a:cubicBezTo>
                    <a:pt x="41" y="74"/>
                    <a:pt x="41" y="74"/>
                    <a:pt x="41" y="74"/>
                  </a:cubicBezTo>
                  <a:cubicBezTo>
                    <a:pt x="39" y="71"/>
                    <a:pt x="38" y="67"/>
                    <a:pt x="37" y="64"/>
                  </a:cubicBezTo>
                  <a:cubicBezTo>
                    <a:pt x="37" y="64"/>
                    <a:pt x="37" y="64"/>
                    <a:pt x="37" y="64"/>
                  </a:cubicBezTo>
                  <a:cubicBezTo>
                    <a:pt x="37" y="68"/>
                    <a:pt x="38" y="73"/>
                    <a:pt x="38" y="79"/>
                  </a:cubicBezTo>
                  <a:cubicBezTo>
                    <a:pt x="38" y="87"/>
                    <a:pt x="38" y="87"/>
                    <a:pt x="38" y="87"/>
                  </a:cubicBezTo>
                  <a:cubicBezTo>
                    <a:pt x="32" y="87"/>
                    <a:pt x="32" y="87"/>
                    <a:pt x="32" y="87"/>
                  </a:cubicBezTo>
                  <a:cubicBezTo>
                    <a:pt x="32" y="54"/>
                    <a:pt x="32" y="54"/>
                    <a:pt x="32" y="54"/>
                  </a:cubicBezTo>
                  <a:cubicBezTo>
                    <a:pt x="38" y="54"/>
                    <a:pt x="38" y="54"/>
                    <a:pt x="38" y="54"/>
                  </a:cubicBezTo>
                  <a:cubicBezTo>
                    <a:pt x="43" y="67"/>
                    <a:pt x="43" y="67"/>
                    <a:pt x="43" y="67"/>
                  </a:cubicBezTo>
                  <a:cubicBezTo>
                    <a:pt x="44" y="69"/>
                    <a:pt x="45" y="73"/>
                    <a:pt x="46" y="76"/>
                  </a:cubicBezTo>
                  <a:cubicBezTo>
                    <a:pt x="46" y="76"/>
                    <a:pt x="46" y="76"/>
                    <a:pt x="46" y="76"/>
                  </a:cubicBezTo>
                  <a:cubicBezTo>
                    <a:pt x="46" y="73"/>
                    <a:pt x="46" y="67"/>
                    <a:pt x="46" y="61"/>
                  </a:cubicBezTo>
                  <a:cubicBezTo>
                    <a:pt x="46" y="54"/>
                    <a:pt x="46" y="54"/>
                    <a:pt x="46" y="54"/>
                  </a:cubicBezTo>
                  <a:cubicBezTo>
                    <a:pt x="51" y="54"/>
                    <a:pt x="51" y="54"/>
                    <a:pt x="51" y="54"/>
                  </a:cubicBezTo>
                  <a:lnTo>
                    <a:pt x="51" y="87"/>
                  </a:lnTo>
                  <a:close/>
                  <a:moveTo>
                    <a:pt x="72" y="87"/>
                  </a:moveTo>
                  <a:cubicBezTo>
                    <a:pt x="57" y="87"/>
                    <a:pt x="57" y="87"/>
                    <a:pt x="57" y="87"/>
                  </a:cubicBezTo>
                  <a:cubicBezTo>
                    <a:pt x="57" y="54"/>
                    <a:pt x="57" y="54"/>
                    <a:pt x="57" y="54"/>
                  </a:cubicBezTo>
                  <a:cubicBezTo>
                    <a:pt x="71" y="54"/>
                    <a:pt x="71" y="54"/>
                    <a:pt x="71" y="54"/>
                  </a:cubicBezTo>
                  <a:cubicBezTo>
                    <a:pt x="71" y="59"/>
                    <a:pt x="71" y="59"/>
                    <a:pt x="71" y="59"/>
                  </a:cubicBezTo>
                  <a:cubicBezTo>
                    <a:pt x="64" y="59"/>
                    <a:pt x="64" y="59"/>
                    <a:pt x="64" y="59"/>
                  </a:cubicBezTo>
                  <a:cubicBezTo>
                    <a:pt x="64" y="67"/>
                    <a:pt x="64" y="67"/>
                    <a:pt x="64" y="67"/>
                  </a:cubicBezTo>
                  <a:cubicBezTo>
                    <a:pt x="71" y="67"/>
                    <a:pt x="71" y="67"/>
                    <a:pt x="71" y="67"/>
                  </a:cubicBezTo>
                  <a:cubicBezTo>
                    <a:pt x="71" y="72"/>
                    <a:pt x="71" y="72"/>
                    <a:pt x="71" y="72"/>
                  </a:cubicBezTo>
                  <a:cubicBezTo>
                    <a:pt x="64" y="72"/>
                    <a:pt x="64" y="72"/>
                    <a:pt x="64" y="72"/>
                  </a:cubicBezTo>
                  <a:cubicBezTo>
                    <a:pt x="64" y="81"/>
                    <a:pt x="64" y="81"/>
                    <a:pt x="64" y="81"/>
                  </a:cubicBezTo>
                  <a:cubicBezTo>
                    <a:pt x="72" y="81"/>
                    <a:pt x="72" y="81"/>
                    <a:pt x="72" y="81"/>
                  </a:cubicBezTo>
                  <a:lnTo>
                    <a:pt x="72" y="87"/>
                  </a:lnTo>
                  <a:close/>
                  <a:moveTo>
                    <a:pt x="100" y="87"/>
                  </a:moveTo>
                  <a:cubicBezTo>
                    <a:pt x="94" y="87"/>
                    <a:pt x="94" y="87"/>
                    <a:pt x="94" y="87"/>
                  </a:cubicBezTo>
                  <a:cubicBezTo>
                    <a:pt x="92" y="76"/>
                    <a:pt x="92" y="76"/>
                    <a:pt x="92" y="76"/>
                  </a:cubicBezTo>
                  <a:cubicBezTo>
                    <a:pt x="91" y="73"/>
                    <a:pt x="91" y="69"/>
                    <a:pt x="90" y="65"/>
                  </a:cubicBezTo>
                  <a:cubicBezTo>
                    <a:pt x="90" y="65"/>
                    <a:pt x="90" y="65"/>
                    <a:pt x="90" y="65"/>
                  </a:cubicBezTo>
                  <a:cubicBezTo>
                    <a:pt x="90" y="69"/>
                    <a:pt x="89" y="73"/>
                    <a:pt x="88" y="76"/>
                  </a:cubicBezTo>
                  <a:cubicBezTo>
                    <a:pt x="86" y="87"/>
                    <a:pt x="86" y="87"/>
                    <a:pt x="86" y="87"/>
                  </a:cubicBezTo>
                  <a:cubicBezTo>
                    <a:pt x="80" y="87"/>
                    <a:pt x="80" y="87"/>
                    <a:pt x="80" y="87"/>
                  </a:cubicBezTo>
                  <a:cubicBezTo>
                    <a:pt x="74" y="54"/>
                    <a:pt x="74" y="54"/>
                    <a:pt x="74" y="54"/>
                  </a:cubicBezTo>
                  <a:cubicBezTo>
                    <a:pt x="81" y="54"/>
                    <a:pt x="81" y="54"/>
                    <a:pt x="81" y="54"/>
                  </a:cubicBezTo>
                  <a:cubicBezTo>
                    <a:pt x="83" y="67"/>
                    <a:pt x="83" y="67"/>
                    <a:pt x="83" y="67"/>
                  </a:cubicBezTo>
                  <a:cubicBezTo>
                    <a:pt x="83" y="71"/>
                    <a:pt x="83" y="74"/>
                    <a:pt x="84" y="78"/>
                  </a:cubicBezTo>
                  <a:cubicBezTo>
                    <a:pt x="84" y="78"/>
                    <a:pt x="84" y="78"/>
                    <a:pt x="84" y="78"/>
                  </a:cubicBezTo>
                  <a:cubicBezTo>
                    <a:pt x="84" y="74"/>
                    <a:pt x="85" y="71"/>
                    <a:pt x="86" y="67"/>
                  </a:cubicBezTo>
                  <a:cubicBezTo>
                    <a:pt x="88" y="54"/>
                    <a:pt x="88" y="54"/>
                    <a:pt x="88" y="54"/>
                  </a:cubicBezTo>
                  <a:cubicBezTo>
                    <a:pt x="93" y="54"/>
                    <a:pt x="93" y="54"/>
                    <a:pt x="93" y="54"/>
                  </a:cubicBezTo>
                  <a:cubicBezTo>
                    <a:pt x="95" y="67"/>
                    <a:pt x="95" y="67"/>
                    <a:pt x="95" y="67"/>
                  </a:cubicBezTo>
                  <a:cubicBezTo>
                    <a:pt x="96" y="70"/>
                    <a:pt x="97" y="74"/>
                    <a:pt x="97" y="78"/>
                  </a:cubicBezTo>
                  <a:cubicBezTo>
                    <a:pt x="97" y="78"/>
                    <a:pt x="97" y="78"/>
                    <a:pt x="97" y="78"/>
                  </a:cubicBezTo>
                  <a:cubicBezTo>
                    <a:pt x="97" y="74"/>
                    <a:pt x="98" y="71"/>
                    <a:pt x="98" y="67"/>
                  </a:cubicBezTo>
                  <a:cubicBezTo>
                    <a:pt x="100" y="54"/>
                    <a:pt x="100" y="54"/>
                    <a:pt x="100" y="54"/>
                  </a:cubicBezTo>
                  <a:cubicBezTo>
                    <a:pt x="106" y="54"/>
                    <a:pt x="106" y="54"/>
                    <a:pt x="106" y="54"/>
                  </a:cubicBezTo>
                  <a:lnTo>
                    <a:pt x="100" y="87"/>
                  </a:lnTo>
                  <a:close/>
                </a:path>
              </a:pathLst>
            </a:custGeom>
            <a:solidFill>
              <a:schemeClr val="bg1"/>
            </a:solidFill>
            <a:ln>
              <a:noFill/>
            </a:ln>
            <a:extLst/>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grpSp>
        <p:nvGrpSpPr>
          <p:cNvPr id="23" name="组合 22">
            <a:extLst>
              <a:ext uri="{FF2B5EF4-FFF2-40B4-BE49-F238E27FC236}">
                <a16:creationId xmlns:a16="http://schemas.microsoft.com/office/drawing/2014/main" id="{B17BAC66-5BF9-4C4C-BEA5-9C67BBD59903}"/>
              </a:ext>
            </a:extLst>
          </p:cNvPr>
          <p:cNvGrpSpPr/>
          <p:nvPr/>
        </p:nvGrpSpPr>
        <p:grpSpPr>
          <a:xfrm>
            <a:off x="8102941" y="3339513"/>
            <a:ext cx="592485" cy="592485"/>
            <a:chOff x="8105048" y="3866835"/>
            <a:chExt cx="592640" cy="592640"/>
          </a:xfrm>
        </p:grpSpPr>
        <p:sp>
          <p:nvSpPr>
            <p:cNvPr id="24" name="Rectangle 186">
              <a:extLst>
                <a:ext uri="{FF2B5EF4-FFF2-40B4-BE49-F238E27FC236}">
                  <a16:creationId xmlns:a16="http://schemas.microsoft.com/office/drawing/2014/main" id="{D9FAC062-F7F8-4AED-A555-D35B8E973A9A}"/>
                </a:ext>
              </a:extLst>
            </p:cNvPr>
            <p:cNvSpPr/>
            <p:nvPr/>
          </p:nvSpPr>
          <p:spPr>
            <a:xfrm>
              <a:off x="8105048" y="3866835"/>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25" name="Rectangle 185">
              <a:extLst>
                <a:ext uri="{FF2B5EF4-FFF2-40B4-BE49-F238E27FC236}">
                  <a16:creationId xmlns:a16="http://schemas.microsoft.com/office/drawing/2014/main" id="{E2029CAE-990A-4636-B649-C90FCAABB349}"/>
                </a:ext>
              </a:extLst>
            </p:cNvPr>
            <p:cNvSpPr/>
            <p:nvPr/>
          </p:nvSpPr>
          <p:spPr>
            <a:xfrm>
              <a:off x="8175894" y="3937681"/>
              <a:ext cx="450948" cy="450948"/>
            </a:xfrm>
            <a:prstGeom prst="rect">
              <a:avLst/>
            </a:prstGeom>
            <a:solidFill>
              <a:schemeClr val="accent2"/>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26" name="Freeform 139">
              <a:extLst>
                <a:ext uri="{FF2B5EF4-FFF2-40B4-BE49-F238E27FC236}">
                  <a16:creationId xmlns:a16="http://schemas.microsoft.com/office/drawing/2014/main" id="{B2F39ABB-B138-4739-9936-C70ECB3C39B5}"/>
                </a:ext>
              </a:extLst>
            </p:cNvPr>
            <p:cNvSpPr>
              <a:spLocks noEditPoints="1"/>
            </p:cNvSpPr>
            <p:nvPr/>
          </p:nvSpPr>
          <p:spPr bwMode="auto">
            <a:xfrm>
              <a:off x="8247758" y="4055115"/>
              <a:ext cx="281091" cy="222934"/>
            </a:xfrm>
            <a:custGeom>
              <a:avLst/>
              <a:gdLst>
                <a:gd name="T0" fmla="*/ 134 w 135"/>
                <a:gd name="T1" fmla="*/ 23 h 107"/>
                <a:gd name="T2" fmla="*/ 130 w 135"/>
                <a:gd name="T3" fmla="*/ 21 h 107"/>
                <a:gd name="T4" fmla="*/ 31 w 135"/>
                <a:gd name="T5" fmla="*/ 21 h 107"/>
                <a:gd name="T6" fmla="*/ 27 w 135"/>
                <a:gd name="T7" fmla="*/ 8 h 107"/>
                <a:gd name="T8" fmla="*/ 24 w 135"/>
                <a:gd name="T9" fmla="*/ 5 h 107"/>
                <a:gd name="T10" fmla="*/ 7 w 135"/>
                <a:gd name="T11" fmla="*/ 0 h 107"/>
                <a:gd name="T12" fmla="*/ 1 w 135"/>
                <a:gd name="T13" fmla="*/ 4 h 107"/>
                <a:gd name="T14" fmla="*/ 4 w 135"/>
                <a:gd name="T15" fmla="*/ 10 h 107"/>
                <a:gd name="T16" fmla="*/ 19 w 135"/>
                <a:gd name="T17" fmla="*/ 14 h 107"/>
                <a:gd name="T18" fmla="*/ 37 w 135"/>
                <a:gd name="T19" fmla="*/ 70 h 107"/>
                <a:gd name="T20" fmla="*/ 33 w 135"/>
                <a:gd name="T21" fmla="*/ 83 h 107"/>
                <a:gd name="T22" fmla="*/ 24 w 135"/>
                <a:gd name="T23" fmla="*/ 95 h 107"/>
                <a:gd name="T24" fmla="*/ 37 w 135"/>
                <a:gd name="T25" fmla="*/ 107 h 107"/>
                <a:gd name="T26" fmla="*/ 49 w 135"/>
                <a:gd name="T27" fmla="*/ 100 h 107"/>
                <a:gd name="T28" fmla="*/ 88 w 135"/>
                <a:gd name="T29" fmla="*/ 100 h 107"/>
                <a:gd name="T30" fmla="*/ 100 w 135"/>
                <a:gd name="T31" fmla="*/ 107 h 107"/>
                <a:gd name="T32" fmla="*/ 113 w 135"/>
                <a:gd name="T33" fmla="*/ 95 h 107"/>
                <a:gd name="T34" fmla="*/ 100 w 135"/>
                <a:gd name="T35" fmla="*/ 82 h 107"/>
                <a:gd name="T36" fmla="*/ 88 w 135"/>
                <a:gd name="T37" fmla="*/ 90 h 107"/>
                <a:gd name="T38" fmla="*/ 49 w 135"/>
                <a:gd name="T39" fmla="*/ 90 h 107"/>
                <a:gd name="T40" fmla="*/ 43 w 135"/>
                <a:gd name="T41" fmla="*/ 84 h 107"/>
                <a:gd name="T42" fmla="*/ 46 w 135"/>
                <a:gd name="T43" fmla="*/ 75 h 107"/>
                <a:gd name="T44" fmla="*/ 114 w 135"/>
                <a:gd name="T45" fmla="*/ 75 h 107"/>
                <a:gd name="T46" fmla="*/ 123 w 135"/>
                <a:gd name="T47" fmla="*/ 67 h 107"/>
                <a:gd name="T48" fmla="*/ 134 w 135"/>
                <a:gd name="T49" fmla="*/ 27 h 107"/>
                <a:gd name="T50" fmla="*/ 134 w 135"/>
                <a:gd name="T51" fmla="*/ 23 h 107"/>
                <a:gd name="T52" fmla="*/ 108 w 135"/>
                <a:gd name="T53" fmla="*/ 59 h 107"/>
                <a:gd name="T54" fmla="*/ 51 w 135"/>
                <a:gd name="T55" fmla="*/ 59 h 107"/>
                <a:gd name="T56" fmla="*/ 46 w 135"/>
                <a:gd name="T57" fmla="*/ 55 h 107"/>
                <a:gd name="T58" fmla="*/ 51 w 135"/>
                <a:gd name="T59" fmla="*/ 50 h 107"/>
                <a:gd name="T60" fmla="*/ 108 w 135"/>
                <a:gd name="T61" fmla="*/ 50 h 107"/>
                <a:gd name="T62" fmla="*/ 113 w 135"/>
                <a:gd name="T63" fmla="*/ 55 h 107"/>
                <a:gd name="T64" fmla="*/ 108 w 135"/>
                <a:gd name="T65" fmla="*/ 59 h 107"/>
                <a:gd name="T66" fmla="*/ 112 w 135"/>
                <a:gd name="T67" fmla="*/ 45 h 107"/>
                <a:gd name="T68" fmla="*/ 47 w 135"/>
                <a:gd name="T69" fmla="*/ 45 h 107"/>
                <a:gd name="T70" fmla="*/ 42 w 135"/>
                <a:gd name="T71" fmla="*/ 40 h 107"/>
                <a:gd name="T72" fmla="*/ 47 w 135"/>
                <a:gd name="T73" fmla="*/ 35 h 107"/>
                <a:gd name="T74" fmla="*/ 112 w 135"/>
                <a:gd name="T75" fmla="*/ 35 h 107"/>
                <a:gd name="T76" fmla="*/ 117 w 135"/>
                <a:gd name="T77" fmla="*/ 40 h 107"/>
                <a:gd name="T78" fmla="*/ 112 w 135"/>
                <a:gd name="T79" fmla="*/ 4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5" h="107">
                  <a:moveTo>
                    <a:pt x="134" y="23"/>
                  </a:moveTo>
                  <a:cubicBezTo>
                    <a:pt x="133" y="21"/>
                    <a:pt x="131" y="21"/>
                    <a:pt x="130" y="21"/>
                  </a:cubicBezTo>
                  <a:cubicBezTo>
                    <a:pt x="31" y="21"/>
                    <a:pt x="31" y="21"/>
                    <a:pt x="31" y="21"/>
                  </a:cubicBezTo>
                  <a:cubicBezTo>
                    <a:pt x="27" y="8"/>
                    <a:pt x="27" y="8"/>
                    <a:pt x="27" y="8"/>
                  </a:cubicBezTo>
                  <a:cubicBezTo>
                    <a:pt x="27" y="7"/>
                    <a:pt x="26" y="6"/>
                    <a:pt x="24" y="5"/>
                  </a:cubicBezTo>
                  <a:cubicBezTo>
                    <a:pt x="7" y="0"/>
                    <a:pt x="7" y="0"/>
                    <a:pt x="7" y="0"/>
                  </a:cubicBezTo>
                  <a:cubicBezTo>
                    <a:pt x="4" y="0"/>
                    <a:pt x="2" y="1"/>
                    <a:pt x="1" y="4"/>
                  </a:cubicBezTo>
                  <a:cubicBezTo>
                    <a:pt x="0" y="6"/>
                    <a:pt x="2" y="9"/>
                    <a:pt x="4" y="10"/>
                  </a:cubicBezTo>
                  <a:cubicBezTo>
                    <a:pt x="19" y="14"/>
                    <a:pt x="19" y="14"/>
                    <a:pt x="19" y="14"/>
                  </a:cubicBezTo>
                  <a:cubicBezTo>
                    <a:pt x="37" y="70"/>
                    <a:pt x="37" y="70"/>
                    <a:pt x="37" y="70"/>
                  </a:cubicBezTo>
                  <a:cubicBezTo>
                    <a:pt x="33" y="83"/>
                    <a:pt x="33" y="83"/>
                    <a:pt x="33" y="83"/>
                  </a:cubicBezTo>
                  <a:cubicBezTo>
                    <a:pt x="28" y="84"/>
                    <a:pt x="24" y="89"/>
                    <a:pt x="24" y="95"/>
                  </a:cubicBezTo>
                  <a:cubicBezTo>
                    <a:pt x="24" y="102"/>
                    <a:pt x="30" y="107"/>
                    <a:pt x="37" y="107"/>
                  </a:cubicBezTo>
                  <a:cubicBezTo>
                    <a:pt x="42" y="107"/>
                    <a:pt x="47" y="104"/>
                    <a:pt x="49" y="100"/>
                  </a:cubicBezTo>
                  <a:cubicBezTo>
                    <a:pt x="88" y="100"/>
                    <a:pt x="88" y="100"/>
                    <a:pt x="88" y="100"/>
                  </a:cubicBezTo>
                  <a:cubicBezTo>
                    <a:pt x="90" y="104"/>
                    <a:pt x="95" y="107"/>
                    <a:pt x="100" y="107"/>
                  </a:cubicBezTo>
                  <a:cubicBezTo>
                    <a:pt x="107" y="107"/>
                    <a:pt x="113" y="102"/>
                    <a:pt x="113" y="95"/>
                  </a:cubicBezTo>
                  <a:cubicBezTo>
                    <a:pt x="113" y="88"/>
                    <a:pt x="107" y="82"/>
                    <a:pt x="100" y="82"/>
                  </a:cubicBezTo>
                  <a:cubicBezTo>
                    <a:pt x="95" y="82"/>
                    <a:pt x="90" y="85"/>
                    <a:pt x="88" y="90"/>
                  </a:cubicBezTo>
                  <a:cubicBezTo>
                    <a:pt x="49" y="90"/>
                    <a:pt x="49" y="90"/>
                    <a:pt x="49" y="90"/>
                  </a:cubicBezTo>
                  <a:cubicBezTo>
                    <a:pt x="48" y="87"/>
                    <a:pt x="46" y="85"/>
                    <a:pt x="43" y="84"/>
                  </a:cubicBezTo>
                  <a:cubicBezTo>
                    <a:pt x="46" y="75"/>
                    <a:pt x="46" y="75"/>
                    <a:pt x="46" y="75"/>
                  </a:cubicBezTo>
                  <a:cubicBezTo>
                    <a:pt x="114" y="75"/>
                    <a:pt x="114" y="75"/>
                    <a:pt x="114" y="75"/>
                  </a:cubicBezTo>
                  <a:cubicBezTo>
                    <a:pt x="119" y="75"/>
                    <a:pt x="123" y="71"/>
                    <a:pt x="123" y="67"/>
                  </a:cubicBezTo>
                  <a:cubicBezTo>
                    <a:pt x="134" y="27"/>
                    <a:pt x="134" y="27"/>
                    <a:pt x="134" y="27"/>
                  </a:cubicBezTo>
                  <a:cubicBezTo>
                    <a:pt x="135" y="25"/>
                    <a:pt x="135" y="24"/>
                    <a:pt x="134" y="23"/>
                  </a:cubicBezTo>
                  <a:close/>
                  <a:moveTo>
                    <a:pt x="108" y="59"/>
                  </a:moveTo>
                  <a:cubicBezTo>
                    <a:pt x="51" y="59"/>
                    <a:pt x="51" y="59"/>
                    <a:pt x="51" y="59"/>
                  </a:cubicBezTo>
                  <a:cubicBezTo>
                    <a:pt x="49" y="59"/>
                    <a:pt x="46" y="57"/>
                    <a:pt x="46" y="55"/>
                  </a:cubicBezTo>
                  <a:cubicBezTo>
                    <a:pt x="46" y="52"/>
                    <a:pt x="49" y="50"/>
                    <a:pt x="51" y="50"/>
                  </a:cubicBezTo>
                  <a:cubicBezTo>
                    <a:pt x="108" y="50"/>
                    <a:pt x="108" y="50"/>
                    <a:pt x="108" y="50"/>
                  </a:cubicBezTo>
                  <a:cubicBezTo>
                    <a:pt x="111" y="50"/>
                    <a:pt x="113" y="52"/>
                    <a:pt x="113" y="55"/>
                  </a:cubicBezTo>
                  <a:cubicBezTo>
                    <a:pt x="113" y="57"/>
                    <a:pt x="111" y="59"/>
                    <a:pt x="108" y="59"/>
                  </a:cubicBezTo>
                  <a:close/>
                  <a:moveTo>
                    <a:pt x="112" y="45"/>
                  </a:moveTo>
                  <a:cubicBezTo>
                    <a:pt x="47" y="45"/>
                    <a:pt x="47" y="45"/>
                    <a:pt x="47" y="45"/>
                  </a:cubicBezTo>
                  <a:cubicBezTo>
                    <a:pt x="44" y="45"/>
                    <a:pt x="42" y="43"/>
                    <a:pt x="42" y="40"/>
                  </a:cubicBezTo>
                  <a:cubicBezTo>
                    <a:pt x="42" y="38"/>
                    <a:pt x="44" y="35"/>
                    <a:pt x="47" y="35"/>
                  </a:cubicBezTo>
                  <a:cubicBezTo>
                    <a:pt x="112" y="35"/>
                    <a:pt x="112" y="35"/>
                    <a:pt x="112" y="35"/>
                  </a:cubicBezTo>
                  <a:cubicBezTo>
                    <a:pt x="115" y="35"/>
                    <a:pt x="117" y="38"/>
                    <a:pt x="117" y="40"/>
                  </a:cubicBezTo>
                  <a:cubicBezTo>
                    <a:pt x="117" y="43"/>
                    <a:pt x="115" y="45"/>
                    <a:pt x="112" y="45"/>
                  </a:cubicBezTo>
                  <a:close/>
                </a:path>
              </a:pathLst>
            </a:custGeom>
            <a:solidFill>
              <a:schemeClr val="bg1"/>
            </a:solidFill>
            <a:ln>
              <a:noFill/>
            </a:ln>
            <a:extLst/>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grpSp>
        <p:nvGrpSpPr>
          <p:cNvPr id="27" name="组合 26">
            <a:extLst>
              <a:ext uri="{FF2B5EF4-FFF2-40B4-BE49-F238E27FC236}">
                <a16:creationId xmlns:a16="http://schemas.microsoft.com/office/drawing/2014/main" id="{167F52FD-3194-4291-9239-F733E7C31385}"/>
              </a:ext>
            </a:extLst>
          </p:cNvPr>
          <p:cNvGrpSpPr/>
          <p:nvPr/>
        </p:nvGrpSpPr>
        <p:grpSpPr>
          <a:xfrm>
            <a:off x="8102941" y="4483973"/>
            <a:ext cx="592485" cy="592485"/>
            <a:chOff x="8105048" y="5011593"/>
            <a:chExt cx="592640" cy="592640"/>
          </a:xfrm>
        </p:grpSpPr>
        <p:sp>
          <p:nvSpPr>
            <p:cNvPr id="28" name="Rectangle 187">
              <a:extLst>
                <a:ext uri="{FF2B5EF4-FFF2-40B4-BE49-F238E27FC236}">
                  <a16:creationId xmlns:a16="http://schemas.microsoft.com/office/drawing/2014/main" id="{AC57CA66-B3FF-4453-8CCA-195B072274DB}"/>
                </a:ext>
              </a:extLst>
            </p:cNvPr>
            <p:cNvSpPr/>
            <p:nvPr/>
          </p:nvSpPr>
          <p:spPr>
            <a:xfrm>
              <a:off x="8105048" y="501159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29" name="Rectangle 185">
              <a:extLst>
                <a:ext uri="{FF2B5EF4-FFF2-40B4-BE49-F238E27FC236}">
                  <a16:creationId xmlns:a16="http://schemas.microsoft.com/office/drawing/2014/main" id="{ED4751DD-C99A-473B-8B8A-053AF2CC8A52}"/>
                </a:ext>
              </a:extLst>
            </p:cNvPr>
            <p:cNvSpPr/>
            <p:nvPr/>
          </p:nvSpPr>
          <p:spPr>
            <a:xfrm>
              <a:off x="8175894" y="5082439"/>
              <a:ext cx="450948" cy="450948"/>
            </a:xfrm>
            <a:prstGeom prst="rect">
              <a:avLst/>
            </a:prstGeom>
            <a:solidFill>
              <a:schemeClr val="accent3"/>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30" name="Freeform 84">
              <a:extLst>
                <a:ext uri="{FF2B5EF4-FFF2-40B4-BE49-F238E27FC236}">
                  <a16:creationId xmlns:a16="http://schemas.microsoft.com/office/drawing/2014/main" id="{64745943-9276-43F3-BA3F-8642766D4A2C}"/>
                </a:ext>
              </a:extLst>
            </p:cNvPr>
            <p:cNvSpPr>
              <a:spLocks noEditPoints="1"/>
            </p:cNvSpPr>
            <p:nvPr/>
          </p:nvSpPr>
          <p:spPr bwMode="auto">
            <a:xfrm>
              <a:off x="8267015" y="5210680"/>
              <a:ext cx="261834" cy="200553"/>
            </a:xfrm>
            <a:custGeom>
              <a:avLst/>
              <a:gdLst>
                <a:gd name="T0" fmla="*/ 99 w 107"/>
                <a:gd name="T1" fmla="*/ 0 h 82"/>
                <a:gd name="T2" fmla="*/ 9 w 107"/>
                <a:gd name="T3" fmla="*/ 0 h 82"/>
                <a:gd name="T4" fmla="*/ 0 w 107"/>
                <a:gd name="T5" fmla="*/ 8 h 82"/>
                <a:gd name="T6" fmla="*/ 0 w 107"/>
                <a:gd name="T7" fmla="*/ 74 h 82"/>
                <a:gd name="T8" fmla="*/ 9 w 107"/>
                <a:gd name="T9" fmla="*/ 82 h 82"/>
                <a:gd name="T10" fmla="*/ 99 w 107"/>
                <a:gd name="T11" fmla="*/ 82 h 82"/>
                <a:gd name="T12" fmla="*/ 107 w 107"/>
                <a:gd name="T13" fmla="*/ 74 h 82"/>
                <a:gd name="T14" fmla="*/ 107 w 107"/>
                <a:gd name="T15" fmla="*/ 8 h 82"/>
                <a:gd name="T16" fmla="*/ 99 w 107"/>
                <a:gd name="T17" fmla="*/ 0 h 82"/>
                <a:gd name="T18" fmla="*/ 33 w 107"/>
                <a:gd name="T19" fmla="*/ 55 h 82"/>
                <a:gd name="T20" fmla="*/ 16 w 107"/>
                <a:gd name="T21" fmla="*/ 73 h 82"/>
                <a:gd name="T22" fmla="*/ 10 w 107"/>
                <a:gd name="T23" fmla="*/ 73 h 82"/>
                <a:gd name="T24" fmla="*/ 10 w 107"/>
                <a:gd name="T25" fmla="*/ 67 h 82"/>
                <a:gd name="T26" fmla="*/ 27 w 107"/>
                <a:gd name="T27" fmla="*/ 50 h 82"/>
                <a:gd name="T28" fmla="*/ 33 w 107"/>
                <a:gd name="T29" fmla="*/ 50 h 82"/>
                <a:gd name="T30" fmla="*/ 33 w 107"/>
                <a:gd name="T31" fmla="*/ 55 h 82"/>
                <a:gd name="T32" fmla="*/ 54 w 107"/>
                <a:gd name="T33" fmla="*/ 57 h 82"/>
                <a:gd name="T34" fmla="*/ 51 w 107"/>
                <a:gd name="T35" fmla="*/ 56 h 82"/>
                <a:gd name="T36" fmla="*/ 10 w 107"/>
                <a:gd name="T37" fmla="*/ 15 h 82"/>
                <a:gd name="T38" fmla="*/ 10 w 107"/>
                <a:gd name="T39" fmla="*/ 9 h 82"/>
                <a:gd name="T40" fmla="*/ 16 w 107"/>
                <a:gd name="T41" fmla="*/ 9 h 82"/>
                <a:gd name="T42" fmla="*/ 54 w 107"/>
                <a:gd name="T43" fmla="*/ 47 h 82"/>
                <a:gd name="T44" fmla="*/ 92 w 107"/>
                <a:gd name="T45" fmla="*/ 9 h 82"/>
                <a:gd name="T46" fmla="*/ 98 w 107"/>
                <a:gd name="T47" fmla="*/ 9 h 82"/>
                <a:gd name="T48" fmla="*/ 98 w 107"/>
                <a:gd name="T49" fmla="*/ 15 h 82"/>
                <a:gd name="T50" fmla="*/ 57 w 107"/>
                <a:gd name="T51" fmla="*/ 56 h 82"/>
                <a:gd name="T52" fmla="*/ 54 w 107"/>
                <a:gd name="T53" fmla="*/ 57 h 82"/>
                <a:gd name="T54" fmla="*/ 98 w 107"/>
                <a:gd name="T55" fmla="*/ 73 h 82"/>
                <a:gd name="T56" fmla="*/ 92 w 107"/>
                <a:gd name="T57" fmla="*/ 73 h 82"/>
                <a:gd name="T58" fmla="*/ 75 w 107"/>
                <a:gd name="T59" fmla="*/ 55 h 82"/>
                <a:gd name="T60" fmla="*/ 75 w 107"/>
                <a:gd name="T61" fmla="*/ 50 h 82"/>
                <a:gd name="T62" fmla="*/ 81 w 107"/>
                <a:gd name="T63" fmla="*/ 50 h 82"/>
                <a:gd name="T64" fmla="*/ 98 w 107"/>
                <a:gd name="T65" fmla="*/ 67 h 82"/>
                <a:gd name="T66" fmla="*/ 98 w 107"/>
                <a:gd name="T67" fmla="*/ 7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7" h="82">
                  <a:moveTo>
                    <a:pt x="99" y="0"/>
                  </a:moveTo>
                  <a:cubicBezTo>
                    <a:pt x="9" y="0"/>
                    <a:pt x="9" y="0"/>
                    <a:pt x="9" y="0"/>
                  </a:cubicBezTo>
                  <a:cubicBezTo>
                    <a:pt x="4" y="0"/>
                    <a:pt x="0" y="4"/>
                    <a:pt x="0" y="8"/>
                  </a:cubicBezTo>
                  <a:cubicBezTo>
                    <a:pt x="0" y="74"/>
                    <a:pt x="0" y="74"/>
                    <a:pt x="0" y="74"/>
                  </a:cubicBezTo>
                  <a:cubicBezTo>
                    <a:pt x="0" y="78"/>
                    <a:pt x="4" y="82"/>
                    <a:pt x="9" y="82"/>
                  </a:cubicBezTo>
                  <a:cubicBezTo>
                    <a:pt x="99" y="82"/>
                    <a:pt x="99" y="82"/>
                    <a:pt x="99" y="82"/>
                  </a:cubicBezTo>
                  <a:cubicBezTo>
                    <a:pt x="104" y="82"/>
                    <a:pt x="107" y="78"/>
                    <a:pt x="107" y="74"/>
                  </a:cubicBezTo>
                  <a:cubicBezTo>
                    <a:pt x="107" y="8"/>
                    <a:pt x="107" y="8"/>
                    <a:pt x="107" y="8"/>
                  </a:cubicBezTo>
                  <a:cubicBezTo>
                    <a:pt x="107" y="4"/>
                    <a:pt x="104" y="0"/>
                    <a:pt x="99" y="0"/>
                  </a:cubicBezTo>
                  <a:close/>
                  <a:moveTo>
                    <a:pt x="33" y="55"/>
                  </a:moveTo>
                  <a:cubicBezTo>
                    <a:pt x="16" y="73"/>
                    <a:pt x="16" y="73"/>
                    <a:pt x="16" y="73"/>
                  </a:cubicBezTo>
                  <a:cubicBezTo>
                    <a:pt x="14" y="74"/>
                    <a:pt x="11" y="74"/>
                    <a:pt x="10" y="73"/>
                  </a:cubicBezTo>
                  <a:cubicBezTo>
                    <a:pt x="8" y="71"/>
                    <a:pt x="8" y="69"/>
                    <a:pt x="10" y="67"/>
                  </a:cubicBezTo>
                  <a:cubicBezTo>
                    <a:pt x="27" y="50"/>
                    <a:pt x="27" y="50"/>
                    <a:pt x="27" y="50"/>
                  </a:cubicBezTo>
                  <a:cubicBezTo>
                    <a:pt x="29" y="48"/>
                    <a:pt x="31" y="48"/>
                    <a:pt x="33" y="50"/>
                  </a:cubicBezTo>
                  <a:cubicBezTo>
                    <a:pt x="35" y="51"/>
                    <a:pt x="35" y="54"/>
                    <a:pt x="33" y="55"/>
                  </a:cubicBezTo>
                  <a:close/>
                  <a:moveTo>
                    <a:pt x="54" y="57"/>
                  </a:moveTo>
                  <a:cubicBezTo>
                    <a:pt x="53" y="57"/>
                    <a:pt x="52" y="57"/>
                    <a:pt x="51" y="56"/>
                  </a:cubicBezTo>
                  <a:cubicBezTo>
                    <a:pt x="10" y="15"/>
                    <a:pt x="10" y="15"/>
                    <a:pt x="10" y="15"/>
                  </a:cubicBezTo>
                  <a:cubicBezTo>
                    <a:pt x="8" y="13"/>
                    <a:pt x="8" y="11"/>
                    <a:pt x="10" y="9"/>
                  </a:cubicBezTo>
                  <a:cubicBezTo>
                    <a:pt x="12" y="8"/>
                    <a:pt x="14" y="8"/>
                    <a:pt x="16" y="9"/>
                  </a:cubicBezTo>
                  <a:cubicBezTo>
                    <a:pt x="54" y="47"/>
                    <a:pt x="54" y="47"/>
                    <a:pt x="54" y="47"/>
                  </a:cubicBezTo>
                  <a:cubicBezTo>
                    <a:pt x="92" y="9"/>
                    <a:pt x="92" y="9"/>
                    <a:pt x="92" y="9"/>
                  </a:cubicBezTo>
                  <a:cubicBezTo>
                    <a:pt x="94" y="8"/>
                    <a:pt x="96" y="8"/>
                    <a:pt x="98" y="9"/>
                  </a:cubicBezTo>
                  <a:cubicBezTo>
                    <a:pt x="99" y="11"/>
                    <a:pt x="99" y="13"/>
                    <a:pt x="98" y="15"/>
                  </a:cubicBezTo>
                  <a:cubicBezTo>
                    <a:pt x="57" y="56"/>
                    <a:pt x="57" y="56"/>
                    <a:pt x="57" y="56"/>
                  </a:cubicBezTo>
                  <a:cubicBezTo>
                    <a:pt x="56" y="57"/>
                    <a:pt x="55" y="57"/>
                    <a:pt x="54" y="57"/>
                  </a:cubicBezTo>
                  <a:close/>
                  <a:moveTo>
                    <a:pt x="98" y="73"/>
                  </a:moveTo>
                  <a:cubicBezTo>
                    <a:pt x="96" y="74"/>
                    <a:pt x="94" y="74"/>
                    <a:pt x="92" y="73"/>
                  </a:cubicBezTo>
                  <a:cubicBezTo>
                    <a:pt x="75" y="55"/>
                    <a:pt x="75" y="55"/>
                    <a:pt x="75" y="55"/>
                  </a:cubicBezTo>
                  <a:cubicBezTo>
                    <a:pt x="73" y="54"/>
                    <a:pt x="73" y="51"/>
                    <a:pt x="75" y="50"/>
                  </a:cubicBezTo>
                  <a:cubicBezTo>
                    <a:pt x="76" y="48"/>
                    <a:pt x="79" y="48"/>
                    <a:pt x="81" y="50"/>
                  </a:cubicBezTo>
                  <a:cubicBezTo>
                    <a:pt x="98" y="67"/>
                    <a:pt x="98" y="67"/>
                    <a:pt x="98" y="67"/>
                  </a:cubicBezTo>
                  <a:cubicBezTo>
                    <a:pt x="100" y="69"/>
                    <a:pt x="100" y="71"/>
                    <a:pt x="98" y="73"/>
                  </a:cubicBezTo>
                  <a:close/>
                </a:path>
              </a:pathLst>
            </a:custGeom>
            <a:solidFill>
              <a:schemeClr val="bg1"/>
            </a:solidFill>
            <a:ln>
              <a:noFill/>
            </a:ln>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grpSp>
        <p:nvGrpSpPr>
          <p:cNvPr id="31" name="组合 30">
            <a:extLst>
              <a:ext uri="{FF2B5EF4-FFF2-40B4-BE49-F238E27FC236}">
                <a16:creationId xmlns:a16="http://schemas.microsoft.com/office/drawing/2014/main" id="{782EEBE4-6C01-49D4-B153-ABBDD5E27057}"/>
              </a:ext>
            </a:extLst>
          </p:cNvPr>
          <p:cNvGrpSpPr/>
          <p:nvPr/>
        </p:nvGrpSpPr>
        <p:grpSpPr>
          <a:xfrm>
            <a:off x="3390547" y="3339513"/>
            <a:ext cx="592485" cy="592485"/>
            <a:chOff x="3391427" y="3866835"/>
            <a:chExt cx="592640" cy="592640"/>
          </a:xfrm>
        </p:grpSpPr>
        <p:sp>
          <p:nvSpPr>
            <p:cNvPr id="32" name="Rectangle 183">
              <a:extLst>
                <a:ext uri="{FF2B5EF4-FFF2-40B4-BE49-F238E27FC236}">
                  <a16:creationId xmlns:a16="http://schemas.microsoft.com/office/drawing/2014/main" id="{BF20E344-52AF-435E-B837-65E1B9B51164}"/>
                </a:ext>
              </a:extLst>
            </p:cNvPr>
            <p:cNvSpPr/>
            <p:nvPr/>
          </p:nvSpPr>
          <p:spPr>
            <a:xfrm>
              <a:off x="3391427" y="3866835"/>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33" name="Rectangle 185">
              <a:extLst>
                <a:ext uri="{FF2B5EF4-FFF2-40B4-BE49-F238E27FC236}">
                  <a16:creationId xmlns:a16="http://schemas.microsoft.com/office/drawing/2014/main" id="{879F666D-047C-4CBD-9F86-F0D5D77F13A7}"/>
                </a:ext>
              </a:extLst>
            </p:cNvPr>
            <p:cNvSpPr/>
            <p:nvPr/>
          </p:nvSpPr>
          <p:spPr>
            <a:xfrm>
              <a:off x="3454162" y="3937681"/>
              <a:ext cx="450948" cy="450948"/>
            </a:xfrm>
            <a:prstGeom prst="rect">
              <a:avLst/>
            </a:prstGeom>
            <a:solidFill>
              <a:schemeClr val="accent2"/>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34" name="Freeform 70">
              <a:extLst>
                <a:ext uri="{FF2B5EF4-FFF2-40B4-BE49-F238E27FC236}">
                  <a16:creationId xmlns:a16="http://schemas.microsoft.com/office/drawing/2014/main" id="{5C5A6222-426D-4E41-9087-8607E700BFF3}"/>
                </a:ext>
              </a:extLst>
            </p:cNvPr>
            <p:cNvSpPr>
              <a:spLocks noEditPoints="1"/>
            </p:cNvSpPr>
            <p:nvPr/>
          </p:nvSpPr>
          <p:spPr bwMode="auto">
            <a:xfrm>
              <a:off x="3546440" y="4004056"/>
              <a:ext cx="257213" cy="298241"/>
            </a:xfrm>
            <a:custGeom>
              <a:avLst/>
              <a:gdLst>
                <a:gd name="T0" fmla="*/ 85 w 123"/>
                <a:gd name="T1" fmla="*/ 53 h 143"/>
                <a:gd name="T2" fmla="*/ 62 w 123"/>
                <a:gd name="T3" fmla="*/ 58 h 143"/>
                <a:gd name="T4" fmla="*/ 59 w 123"/>
                <a:gd name="T5" fmla="*/ 59 h 143"/>
                <a:gd name="T6" fmla="*/ 56 w 123"/>
                <a:gd name="T7" fmla="*/ 50 h 143"/>
                <a:gd name="T8" fmla="*/ 52 w 123"/>
                <a:gd name="T9" fmla="*/ 20 h 143"/>
                <a:gd name="T10" fmla="*/ 42 w 123"/>
                <a:gd name="T11" fmla="*/ 21 h 143"/>
                <a:gd name="T12" fmla="*/ 54 w 123"/>
                <a:gd name="T13" fmla="*/ 59 h 143"/>
                <a:gd name="T14" fmla="*/ 45 w 123"/>
                <a:gd name="T15" fmla="*/ 52 h 143"/>
                <a:gd name="T16" fmla="*/ 12 w 123"/>
                <a:gd name="T17" fmla="*/ 112 h 143"/>
                <a:gd name="T18" fmla="*/ 49 w 123"/>
                <a:gd name="T19" fmla="*/ 142 h 143"/>
                <a:gd name="T20" fmla="*/ 60 w 123"/>
                <a:gd name="T21" fmla="*/ 139 h 143"/>
                <a:gd name="T22" fmla="*/ 71 w 123"/>
                <a:gd name="T23" fmla="*/ 142 h 143"/>
                <a:gd name="T24" fmla="*/ 107 w 123"/>
                <a:gd name="T25" fmla="*/ 118 h 143"/>
                <a:gd name="T26" fmla="*/ 85 w 123"/>
                <a:gd name="T27" fmla="*/ 53 h 143"/>
                <a:gd name="T28" fmla="*/ 99 w 123"/>
                <a:gd name="T29" fmla="*/ 0 h 143"/>
                <a:gd name="T30" fmla="*/ 73 w 123"/>
                <a:gd name="T31" fmla="*/ 12 h 143"/>
                <a:gd name="T32" fmla="*/ 61 w 123"/>
                <a:gd name="T33" fmla="*/ 38 h 143"/>
                <a:gd name="T34" fmla="*/ 88 w 123"/>
                <a:gd name="T35" fmla="*/ 26 h 143"/>
                <a:gd name="T36" fmla="*/ 99 w 123"/>
                <a:gd name="T37"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3" h="143">
                  <a:moveTo>
                    <a:pt x="85" y="53"/>
                  </a:moveTo>
                  <a:cubicBezTo>
                    <a:pt x="77" y="52"/>
                    <a:pt x="75" y="54"/>
                    <a:pt x="62" y="58"/>
                  </a:cubicBezTo>
                  <a:cubicBezTo>
                    <a:pt x="61" y="59"/>
                    <a:pt x="60" y="59"/>
                    <a:pt x="59" y="59"/>
                  </a:cubicBezTo>
                  <a:cubicBezTo>
                    <a:pt x="58" y="57"/>
                    <a:pt x="57" y="54"/>
                    <a:pt x="56" y="50"/>
                  </a:cubicBezTo>
                  <a:cubicBezTo>
                    <a:pt x="51" y="35"/>
                    <a:pt x="52" y="20"/>
                    <a:pt x="52" y="20"/>
                  </a:cubicBezTo>
                  <a:cubicBezTo>
                    <a:pt x="52" y="20"/>
                    <a:pt x="48" y="16"/>
                    <a:pt x="42" y="21"/>
                  </a:cubicBezTo>
                  <a:cubicBezTo>
                    <a:pt x="40" y="29"/>
                    <a:pt x="49" y="49"/>
                    <a:pt x="54" y="59"/>
                  </a:cubicBezTo>
                  <a:cubicBezTo>
                    <a:pt x="50" y="57"/>
                    <a:pt x="49" y="52"/>
                    <a:pt x="45" y="52"/>
                  </a:cubicBezTo>
                  <a:cubicBezTo>
                    <a:pt x="15" y="50"/>
                    <a:pt x="0" y="84"/>
                    <a:pt x="12" y="112"/>
                  </a:cubicBezTo>
                  <a:cubicBezTo>
                    <a:pt x="19" y="130"/>
                    <a:pt x="35" y="141"/>
                    <a:pt x="49" y="142"/>
                  </a:cubicBezTo>
                  <a:cubicBezTo>
                    <a:pt x="53" y="143"/>
                    <a:pt x="56" y="139"/>
                    <a:pt x="60" y="139"/>
                  </a:cubicBezTo>
                  <a:cubicBezTo>
                    <a:pt x="64" y="139"/>
                    <a:pt x="69" y="142"/>
                    <a:pt x="71" y="142"/>
                  </a:cubicBezTo>
                  <a:cubicBezTo>
                    <a:pt x="85" y="143"/>
                    <a:pt x="97" y="134"/>
                    <a:pt x="107" y="118"/>
                  </a:cubicBezTo>
                  <a:cubicBezTo>
                    <a:pt x="123" y="91"/>
                    <a:pt x="114" y="55"/>
                    <a:pt x="85" y="53"/>
                  </a:cubicBezTo>
                  <a:close/>
                  <a:moveTo>
                    <a:pt x="99" y="0"/>
                  </a:moveTo>
                  <a:cubicBezTo>
                    <a:pt x="99" y="0"/>
                    <a:pt x="84" y="1"/>
                    <a:pt x="73" y="12"/>
                  </a:cubicBezTo>
                  <a:cubicBezTo>
                    <a:pt x="63" y="22"/>
                    <a:pt x="61" y="38"/>
                    <a:pt x="61" y="38"/>
                  </a:cubicBezTo>
                  <a:cubicBezTo>
                    <a:pt x="61" y="38"/>
                    <a:pt x="77" y="37"/>
                    <a:pt x="88" y="26"/>
                  </a:cubicBezTo>
                  <a:cubicBezTo>
                    <a:pt x="98" y="16"/>
                    <a:pt x="99" y="0"/>
                    <a:pt x="99" y="0"/>
                  </a:cubicBezTo>
                  <a:close/>
                </a:path>
              </a:pathLst>
            </a:custGeom>
            <a:solidFill>
              <a:schemeClr val="bg1"/>
            </a:solidFill>
            <a:ln>
              <a:noFill/>
            </a:ln>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grpSp>
        <p:nvGrpSpPr>
          <p:cNvPr id="35" name="组合 34">
            <a:extLst>
              <a:ext uri="{FF2B5EF4-FFF2-40B4-BE49-F238E27FC236}">
                <a16:creationId xmlns:a16="http://schemas.microsoft.com/office/drawing/2014/main" id="{2F7CE782-C591-4CC4-9015-F6B22FB6A918}"/>
              </a:ext>
            </a:extLst>
          </p:cNvPr>
          <p:cNvGrpSpPr/>
          <p:nvPr/>
        </p:nvGrpSpPr>
        <p:grpSpPr>
          <a:xfrm>
            <a:off x="3390547" y="2169016"/>
            <a:ext cx="592485" cy="592485"/>
            <a:chOff x="3391427" y="2696033"/>
            <a:chExt cx="592640" cy="592640"/>
          </a:xfrm>
        </p:grpSpPr>
        <p:sp>
          <p:nvSpPr>
            <p:cNvPr id="36" name="Rectangle 182">
              <a:extLst>
                <a:ext uri="{FF2B5EF4-FFF2-40B4-BE49-F238E27FC236}">
                  <a16:creationId xmlns:a16="http://schemas.microsoft.com/office/drawing/2014/main" id="{3C401047-F017-4903-98C1-337DF15F30A0}"/>
                </a:ext>
              </a:extLst>
            </p:cNvPr>
            <p:cNvSpPr/>
            <p:nvPr/>
          </p:nvSpPr>
          <p:spPr>
            <a:xfrm>
              <a:off x="3391427" y="269603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37" name="Rectangle 185">
              <a:extLst>
                <a:ext uri="{FF2B5EF4-FFF2-40B4-BE49-F238E27FC236}">
                  <a16:creationId xmlns:a16="http://schemas.microsoft.com/office/drawing/2014/main" id="{DD1DF124-8D41-4929-ADF5-37BD7691D2FD}"/>
                </a:ext>
              </a:extLst>
            </p:cNvPr>
            <p:cNvSpPr/>
            <p:nvPr/>
          </p:nvSpPr>
          <p:spPr>
            <a:xfrm>
              <a:off x="3454162" y="2766879"/>
              <a:ext cx="450948" cy="450948"/>
            </a:xfrm>
            <a:prstGeom prst="rect">
              <a:avLst/>
            </a:prstGeom>
            <a:solidFill>
              <a:schemeClr val="accent1"/>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38" name="Freeform 5">
              <a:extLst>
                <a:ext uri="{FF2B5EF4-FFF2-40B4-BE49-F238E27FC236}">
                  <a16:creationId xmlns:a16="http://schemas.microsoft.com/office/drawing/2014/main" id="{F2730FCD-D2D6-4CE0-970F-48A008659FD1}"/>
                </a:ext>
              </a:extLst>
            </p:cNvPr>
            <p:cNvSpPr>
              <a:spLocks noEditPoints="1"/>
            </p:cNvSpPr>
            <p:nvPr/>
          </p:nvSpPr>
          <p:spPr bwMode="auto">
            <a:xfrm>
              <a:off x="3524597" y="2913125"/>
              <a:ext cx="304697" cy="177189"/>
            </a:xfrm>
            <a:custGeom>
              <a:avLst/>
              <a:gdLst>
                <a:gd name="T0" fmla="*/ 135 w 139"/>
                <a:gd name="T1" fmla="*/ 61 h 81"/>
                <a:gd name="T2" fmla="*/ 131 w 139"/>
                <a:gd name="T3" fmla="*/ 56 h 81"/>
                <a:gd name="T4" fmla="*/ 131 w 139"/>
                <a:gd name="T5" fmla="*/ 27 h 81"/>
                <a:gd name="T6" fmla="*/ 139 w 139"/>
                <a:gd name="T7" fmla="*/ 24 h 81"/>
                <a:gd name="T8" fmla="*/ 70 w 139"/>
                <a:gd name="T9" fmla="*/ 0 h 81"/>
                <a:gd name="T10" fmla="*/ 0 w 139"/>
                <a:gd name="T11" fmla="*/ 24 h 81"/>
                <a:gd name="T12" fmla="*/ 70 w 139"/>
                <a:gd name="T13" fmla="*/ 48 h 81"/>
                <a:gd name="T14" fmla="*/ 127 w 139"/>
                <a:gd name="T15" fmla="*/ 28 h 81"/>
                <a:gd name="T16" fmla="*/ 127 w 139"/>
                <a:gd name="T17" fmla="*/ 56 h 81"/>
                <a:gd name="T18" fmla="*/ 123 w 139"/>
                <a:gd name="T19" fmla="*/ 61 h 81"/>
                <a:gd name="T20" fmla="*/ 126 w 139"/>
                <a:gd name="T21" fmla="*/ 64 h 81"/>
                <a:gd name="T22" fmla="*/ 123 w 139"/>
                <a:gd name="T23" fmla="*/ 81 h 81"/>
                <a:gd name="T24" fmla="*/ 135 w 139"/>
                <a:gd name="T25" fmla="*/ 81 h 81"/>
                <a:gd name="T26" fmla="*/ 132 w 139"/>
                <a:gd name="T27" fmla="*/ 64 h 81"/>
                <a:gd name="T28" fmla="*/ 135 w 139"/>
                <a:gd name="T29" fmla="*/ 61 h 81"/>
                <a:gd name="T30" fmla="*/ 28 w 139"/>
                <a:gd name="T31" fmla="*/ 42 h 81"/>
                <a:gd name="T32" fmla="*/ 28 w 139"/>
                <a:gd name="T33" fmla="*/ 69 h 81"/>
                <a:gd name="T34" fmla="*/ 70 w 139"/>
                <a:gd name="T35" fmla="*/ 81 h 81"/>
                <a:gd name="T36" fmla="*/ 111 w 139"/>
                <a:gd name="T37" fmla="*/ 69 h 81"/>
                <a:gd name="T38" fmla="*/ 111 w 139"/>
                <a:gd name="T39" fmla="*/ 42 h 81"/>
                <a:gd name="T40" fmla="*/ 70 w 139"/>
                <a:gd name="T41" fmla="*/ 56 h 81"/>
                <a:gd name="T42" fmla="*/ 28 w 139"/>
                <a:gd name="T43" fmla="*/ 4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81">
                  <a:moveTo>
                    <a:pt x="135" y="61"/>
                  </a:moveTo>
                  <a:cubicBezTo>
                    <a:pt x="135" y="58"/>
                    <a:pt x="134" y="56"/>
                    <a:pt x="131" y="56"/>
                  </a:cubicBezTo>
                  <a:cubicBezTo>
                    <a:pt x="131" y="27"/>
                    <a:pt x="131" y="27"/>
                    <a:pt x="131" y="27"/>
                  </a:cubicBezTo>
                  <a:cubicBezTo>
                    <a:pt x="139" y="24"/>
                    <a:pt x="139" y="24"/>
                    <a:pt x="139" y="24"/>
                  </a:cubicBezTo>
                  <a:cubicBezTo>
                    <a:pt x="70" y="0"/>
                    <a:pt x="70" y="0"/>
                    <a:pt x="70" y="0"/>
                  </a:cubicBezTo>
                  <a:cubicBezTo>
                    <a:pt x="0" y="24"/>
                    <a:pt x="0" y="24"/>
                    <a:pt x="0" y="24"/>
                  </a:cubicBezTo>
                  <a:cubicBezTo>
                    <a:pt x="70" y="48"/>
                    <a:pt x="70" y="48"/>
                    <a:pt x="70" y="48"/>
                  </a:cubicBezTo>
                  <a:cubicBezTo>
                    <a:pt x="127" y="28"/>
                    <a:pt x="127" y="28"/>
                    <a:pt x="127" y="28"/>
                  </a:cubicBezTo>
                  <a:cubicBezTo>
                    <a:pt x="127" y="56"/>
                    <a:pt x="127" y="56"/>
                    <a:pt x="127" y="56"/>
                  </a:cubicBezTo>
                  <a:cubicBezTo>
                    <a:pt x="125" y="56"/>
                    <a:pt x="123" y="58"/>
                    <a:pt x="123" y="61"/>
                  </a:cubicBezTo>
                  <a:cubicBezTo>
                    <a:pt x="123" y="63"/>
                    <a:pt x="125" y="64"/>
                    <a:pt x="126" y="64"/>
                  </a:cubicBezTo>
                  <a:cubicBezTo>
                    <a:pt x="123" y="81"/>
                    <a:pt x="123" y="81"/>
                    <a:pt x="123" y="81"/>
                  </a:cubicBezTo>
                  <a:cubicBezTo>
                    <a:pt x="135" y="81"/>
                    <a:pt x="135" y="81"/>
                    <a:pt x="135" y="81"/>
                  </a:cubicBezTo>
                  <a:cubicBezTo>
                    <a:pt x="132" y="64"/>
                    <a:pt x="132" y="64"/>
                    <a:pt x="132" y="64"/>
                  </a:cubicBezTo>
                  <a:cubicBezTo>
                    <a:pt x="134" y="64"/>
                    <a:pt x="135" y="63"/>
                    <a:pt x="135" y="61"/>
                  </a:cubicBezTo>
                  <a:close/>
                  <a:moveTo>
                    <a:pt x="28" y="42"/>
                  </a:moveTo>
                  <a:cubicBezTo>
                    <a:pt x="28" y="69"/>
                    <a:pt x="28" y="69"/>
                    <a:pt x="28" y="69"/>
                  </a:cubicBezTo>
                  <a:cubicBezTo>
                    <a:pt x="28" y="76"/>
                    <a:pt x="47" y="81"/>
                    <a:pt x="70" y="81"/>
                  </a:cubicBezTo>
                  <a:cubicBezTo>
                    <a:pt x="92" y="81"/>
                    <a:pt x="111" y="76"/>
                    <a:pt x="111" y="69"/>
                  </a:cubicBezTo>
                  <a:cubicBezTo>
                    <a:pt x="111" y="42"/>
                    <a:pt x="111" y="42"/>
                    <a:pt x="111" y="42"/>
                  </a:cubicBezTo>
                  <a:cubicBezTo>
                    <a:pt x="70" y="56"/>
                    <a:pt x="70" y="56"/>
                    <a:pt x="70" y="56"/>
                  </a:cubicBezTo>
                  <a:lnTo>
                    <a:pt x="28" y="42"/>
                  </a:lnTo>
                  <a:close/>
                </a:path>
              </a:pathLst>
            </a:custGeom>
            <a:solidFill>
              <a:schemeClr val="bg1"/>
            </a:solidFill>
            <a:ln>
              <a:noFill/>
            </a:ln>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grpSp>
        <p:nvGrpSpPr>
          <p:cNvPr id="39" name="组合 38">
            <a:extLst>
              <a:ext uri="{FF2B5EF4-FFF2-40B4-BE49-F238E27FC236}">
                <a16:creationId xmlns:a16="http://schemas.microsoft.com/office/drawing/2014/main" id="{C1147D13-B58A-4E83-B982-50796E278789}"/>
              </a:ext>
            </a:extLst>
          </p:cNvPr>
          <p:cNvGrpSpPr/>
          <p:nvPr/>
        </p:nvGrpSpPr>
        <p:grpSpPr>
          <a:xfrm>
            <a:off x="3390547" y="4483973"/>
            <a:ext cx="592485" cy="592485"/>
            <a:chOff x="3391427" y="5011593"/>
            <a:chExt cx="592640" cy="592640"/>
          </a:xfrm>
        </p:grpSpPr>
        <p:sp>
          <p:nvSpPr>
            <p:cNvPr id="40" name="Rectangle 184">
              <a:extLst>
                <a:ext uri="{FF2B5EF4-FFF2-40B4-BE49-F238E27FC236}">
                  <a16:creationId xmlns:a16="http://schemas.microsoft.com/office/drawing/2014/main" id="{E7248007-F482-4E27-ACBC-BDD511E15B6E}"/>
                </a:ext>
              </a:extLst>
            </p:cNvPr>
            <p:cNvSpPr/>
            <p:nvPr/>
          </p:nvSpPr>
          <p:spPr>
            <a:xfrm>
              <a:off x="3391427" y="5011593"/>
              <a:ext cx="592640" cy="592640"/>
            </a:xfrm>
            <a:prstGeom prst="rect">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a:solidFill>
                  <a:prstClr val="white"/>
                </a:solidFill>
                <a:latin typeface="+mn-ea"/>
              </a:endParaRPr>
            </a:p>
          </p:txBody>
        </p:sp>
        <p:sp>
          <p:nvSpPr>
            <p:cNvPr id="41" name="Rectangle 185">
              <a:extLst>
                <a:ext uri="{FF2B5EF4-FFF2-40B4-BE49-F238E27FC236}">
                  <a16:creationId xmlns:a16="http://schemas.microsoft.com/office/drawing/2014/main" id="{A0753B95-0775-4846-8E66-0024740FDC33}"/>
                </a:ext>
              </a:extLst>
            </p:cNvPr>
            <p:cNvSpPr/>
            <p:nvPr/>
          </p:nvSpPr>
          <p:spPr>
            <a:xfrm>
              <a:off x="3454162" y="5082439"/>
              <a:ext cx="450948" cy="450948"/>
            </a:xfrm>
            <a:prstGeom prst="rect">
              <a:avLst/>
            </a:prstGeom>
            <a:solidFill>
              <a:schemeClr val="accent3"/>
            </a:solidFill>
            <a:ln w="3810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3199" dirty="0">
                <a:solidFill>
                  <a:prstClr val="white"/>
                </a:solidFill>
                <a:effectLst>
                  <a:outerShdw blurRad="38100" dist="38100" dir="2700000" algn="tl">
                    <a:srgbClr val="000000">
                      <a:alpha val="43137"/>
                    </a:srgbClr>
                  </a:outerShdw>
                </a:effectLst>
                <a:latin typeface="+mn-ea"/>
              </a:endParaRPr>
            </a:p>
          </p:txBody>
        </p:sp>
        <p:sp>
          <p:nvSpPr>
            <p:cNvPr id="42" name="Freeform 28">
              <a:extLst>
                <a:ext uri="{FF2B5EF4-FFF2-40B4-BE49-F238E27FC236}">
                  <a16:creationId xmlns:a16="http://schemas.microsoft.com/office/drawing/2014/main" id="{2FCE12A1-1433-4B2C-8E5F-4175E3401AFA}"/>
                </a:ext>
              </a:extLst>
            </p:cNvPr>
            <p:cNvSpPr>
              <a:spLocks/>
            </p:cNvSpPr>
            <p:nvPr/>
          </p:nvSpPr>
          <p:spPr bwMode="auto">
            <a:xfrm>
              <a:off x="3549088" y="5181652"/>
              <a:ext cx="280206" cy="275536"/>
            </a:xfrm>
            <a:custGeom>
              <a:avLst/>
              <a:gdLst>
                <a:gd name="T0" fmla="*/ 16 w 136"/>
                <a:gd name="T1" fmla="*/ 57 h 134"/>
                <a:gd name="T2" fmla="*/ 0 w 136"/>
                <a:gd name="T3" fmla="*/ 72 h 134"/>
                <a:gd name="T4" fmla="*/ 25 w 136"/>
                <a:gd name="T5" fmla="*/ 92 h 134"/>
                <a:gd name="T6" fmla="*/ 37 w 136"/>
                <a:gd name="T7" fmla="*/ 78 h 134"/>
                <a:gd name="T8" fmla="*/ 55 w 136"/>
                <a:gd name="T9" fmla="*/ 80 h 134"/>
                <a:gd name="T10" fmla="*/ 42 w 136"/>
                <a:gd name="T11" fmla="*/ 95 h 134"/>
                <a:gd name="T12" fmla="*/ 44 w 136"/>
                <a:gd name="T13" fmla="*/ 115 h 134"/>
                <a:gd name="T14" fmla="*/ 65 w 136"/>
                <a:gd name="T15" fmla="*/ 134 h 134"/>
                <a:gd name="T16" fmla="*/ 92 w 136"/>
                <a:gd name="T17" fmla="*/ 98 h 134"/>
                <a:gd name="T18" fmla="*/ 79 w 136"/>
                <a:gd name="T19" fmla="*/ 92 h 134"/>
                <a:gd name="T20" fmla="*/ 80 w 136"/>
                <a:gd name="T21" fmla="*/ 78 h 134"/>
                <a:gd name="T22" fmla="*/ 96 w 136"/>
                <a:gd name="T23" fmla="*/ 76 h 134"/>
                <a:gd name="T24" fmla="*/ 107 w 136"/>
                <a:gd name="T25" fmla="*/ 90 h 134"/>
                <a:gd name="T26" fmla="*/ 136 w 136"/>
                <a:gd name="T27" fmla="*/ 62 h 134"/>
                <a:gd name="T28" fmla="*/ 103 w 136"/>
                <a:gd name="T29" fmla="*/ 40 h 134"/>
                <a:gd name="T30" fmla="*/ 90 w 136"/>
                <a:gd name="T31" fmla="*/ 54 h 134"/>
                <a:gd name="T32" fmla="*/ 75 w 136"/>
                <a:gd name="T33" fmla="*/ 40 h 134"/>
                <a:gd name="T34" fmla="*/ 93 w 136"/>
                <a:gd name="T35" fmla="*/ 27 h 134"/>
                <a:gd name="T36" fmla="*/ 71 w 136"/>
                <a:gd name="T37" fmla="*/ 0 h 134"/>
                <a:gd name="T38" fmla="*/ 37 w 136"/>
                <a:gd name="T39" fmla="*/ 28 h 134"/>
                <a:gd name="T40" fmla="*/ 30 w 136"/>
                <a:gd name="T41" fmla="*/ 16 h 134"/>
                <a:gd name="T42" fmla="*/ 12 w 136"/>
                <a:gd name="T43" fmla="*/ 15 h 134"/>
                <a:gd name="T44" fmla="*/ 19 w 136"/>
                <a:gd name="T45" fmla="*/ 32 h 134"/>
                <a:gd name="T46" fmla="*/ 16 w 136"/>
                <a:gd name="T47" fmla="*/ 5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6" h="134">
                  <a:moveTo>
                    <a:pt x="16" y="57"/>
                  </a:moveTo>
                  <a:cubicBezTo>
                    <a:pt x="6" y="64"/>
                    <a:pt x="0" y="72"/>
                    <a:pt x="0" y="72"/>
                  </a:cubicBezTo>
                  <a:cubicBezTo>
                    <a:pt x="0" y="72"/>
                    <a:pt x="16" y="94"/>
                    <a:pt x="25" y="92"/>
                  </a:cubicBezTo>
                  <a:cubicBezTo>
                    <a:pt x="33" y="90"/>
                    <a:pt x="33" y="85"/>
                    <a:pt x="37" y="78"/>
                  </a:cubicBezTo>
                  <a:cubicBezTo>
                    <a:pt x="40" y="70"/>
                    <a:pt x="54" y="72"/>
                    <a:pt x="55" y="80"/>
                  </a:cubicBezTo>
                  <a:cubicBezTo>
                    <a:pt x="55" y="87"/>
                    <a:pt x="53" y="94"/>
                    <a:pt x="42" y="95"/>
                  </a:cubicBezTo>
                  <a:cubicBezTo>
                    <a:pt x="32" y="96"/>
                    <a:pt x="31" y="108"/>
                    <a:pt x="44" y="115"/>
                  </a:cubicBezTo>
                  <a:cubicBezTo>
                    <a:pt x="56" y="122"/>
                    <a:pt x="56" y="127"/>
                    <a:pt x="65" y="134"/>
                  </a:cubicBezTo>
                  <a:cubicBezTo>
                    <a:pt x="74" y="124"/>
                    <a:pt x="98" y="105"/>
                    <a:pt x="92" y="98"/>
                  </a:cubicBezTo>
                  <a:cubicBezTo>
                    <a:pt x="86" y="95"/>
                    <a:pt x="85" y="99"/>
                    <a:pt x="79" y="92"/>
                  </a:cubicBezTo>
                  <a:cubicBezTo>
                    <a:pt x="73" y="86"/>
                    <a:pt x="78" y="80"/>
                    <a:pt x="80" y="78"/>
                  </a:cubicBezTo>
                  <a:cubicBezTo>
                    <a:pt x="82" y="75"/>
                    <a:pt x="90" y="70"/>
                    <a:pt x="96" y="76"/>
                  </a:cubicBezTo>
                  <a:cubicBezTo>
                    <a:pt x="102" y="82"/>
                    <a:pt x="96" y="89"/>
                    <a:pt x="107" y="90"/>
                  </a:cubicBezTo>
                  <a:cubicBezTo>
                    <a:pt x="118" y="91"/>
                    <a:pt x="127" y="71"/>
                    <a:pt x="136" y="62"/>
                  </a:cubicBezTo>
                  <a:cubicBezTo>
                    <a:pt x="123" y="49"/>
                    <a:pt x="114" y="34"/>
                    <a:pt x="103" y="40"/>
                  </a:cubicBezTo>
                  <a:cubicBezTo>
                    <a:pt x="91" y="46"/>
                    <a:pt x="98" y="45"/>
                    <a:pt x="90" y="54"/>
                  </a:cubicBezTo>
                  <a:cubicBezTo>
                    <a:pt x="81" y="62"/>
                    <a:pt x="67" y="48"/>
                    <a:pt x="75" y="40"/>
                  </a:cubicBezTo>
                  <a:cubicBezTo>
                    <a:pt x="83" y="32"/>
                    <a:pt x="85" y="36"/>
                    <a:pt x="93" y="27"/>
                  </a:cubicBezTo>
                  <a:cubicBezTo>
                    <a:pt x="101" y="18"/>
                    <a:pt x="83" y="12"/>
                    <a:pt x="71" y="0"/>
                  </a:cubicBezTo>
                  <a:cubicBezTo>
                    <a:pt x="60" y="15"/>
                    <a:pt x="45" y="29"/>
                    <a:pt x="37" y="28"/>
                  </a:cubicBezTo>
                  <a:cubicBezTo>
                    <a:pt x="30" y="26"/>
                    <a:pt x="30" y="22"/>
                    <a:pt x="30" y="16"/>
                  </a:cubicBezTo>
                  <a:cubicBezTo>
                    <a:pt x="30" y="11"/>
                    <a:pt x="18" y="8"/>
                    <a:pt x="12" y="15"/>
                  </a:cubicBezTo>
                  <a:cubicBezTo>
                    <a:pt x="6" y="23"/>
                    <a:pt x="11" y="30"/>
                    <a:pt x="19" y="32"/>
                  </a:cubicBezTo>
                  <a:cubicBezTo>
                    <a:pt x="27" y="33"/>
                    <a:pt x="26" y="50"/>
                    <a:pt x="16" y="57"/>
                  </a:cubicBezTo>
                  <a:close/>
                </a:path>
              </a:pathLst>
            </a:custGeom>
            <a:solidFill>
              <a:schemeClr val="bg1"/>
            </a:solidFill>
            <a:ln>
              <a:noFill/>
            </a:ln>
          </p:spPr>
          <p:txBody>
            <a:bodyPr vert="horz" wrap="square" lIns="91417" tIns="45708" rIns="91417" bIns="45708" numCol="1" anchor="t" anchorCtr="0" compatLnSpc="1">
              <a:prstTxWarp prst="textNoShape">
                <a:avLst/>
              </a:prstTxWarp>
            </a:bodyPr>
            <a:lstStyle/>
            <a:p>
              <a:endParaRPr lang="en-US">
                <a:solidFill>
                  <a:prstClr val="black"/>
                </a:solidFill>
                <a:latin typeface="+mn-ea"/>
                <a:ea typeface="+mn-ea"/>
              </a:endParaRPr>
            </a:p>
          </p:txBody>
        </p:sp>
      </p:grpSp>
    </p:spTree>
    <p:extLst>
      <p:ext uri="{BB962C8B-B14F-4D97-AF65-F5344CB8AC3E}">
        <p14:creationId xmlns:p14="http://schemas.microsoft.com/office/powerpoint/2010/main" val="2619612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2000"/>
                            </p:stCondLst>
                            <p:childTnLst>
                              <p:par>
                                <p:cTn id="19" presetID="2" presetClass="entr" presetSubtype="2"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fill="hold"/>
                                        <p:tgtEl>
                                          <p:spTgt spid="19"/>
                                        </p:tgtEl>
                                        <p:attrNameLst>
                                          <p:attrName>ppt_x</p:attrName>
                                        </p:attrNameLst>
                                      </p:cBhvr>
                                      <p:tavLst>
                                        <p:tav tm="0">
                                          <p:val>
                                            <p:strVal val="1+#ppt_w/2"/>
                                          </p:val>
                                        </p:tav>
                                        <p:tav tm="100000">
                                          <p:val>
                                            <p:strVal val="#ppt_x"/>
                                          </p:val>
                                        </p:tav>
                                      </p:tavLst>
                                    </p:anim>
                                    <p:anim calcmode="lin" valueType="num">
                                      <p:cBhvr additive="base">
                                        <p:cTn id="22" dur="500" fill="hold"/>
                                        <p:tgtEl>
                                          <p:spTgt spid="19"/>
                                        </p:tgtEl>
                                        <p:attrNameLst>
                                          <p:attrName>ppt_y</p:attrName>
                                        </p:attrNameLst>
                                      </p:cBhvr>
                                      <p:tavLst>
                                        <p:tav tm="0">
                                          <p:val>
                                            <p:strVal val="#ppt_y"/>
                                          </p:val>
                                        </p:tav>
                                        <p:tav tm="100000">
                                          <p:val>
                                            <p:strVal val="#ppt_y"/>
                                          </p:val>
                                        </p:tav>
                                      </p:tavLst>
                                    </p:anim>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par>
                          <p:cTn id="27" fill="hold">
                            <p:stCondLst>
                              <p:cond delay="300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500"/>
                            </p:stCondLst>
                            <p:childTnLst>
                              <p:par>
                                <p:cTn id="32" presetID="2" presetClass="entr" presetSubtype="2" fill="hold" nodeType="afterEffect">
                                  <p:stCondLst>
                                    <p:cond delay="0"/>
                                  </p:stCondLst>
                                  <p:childTnLst>
                                    <p:set>
                                      <p:cBhvr>
                                        <p:cTn id="33" dur="1" fill="hold">
                                          <p:stCondLst>
                                            <p:cond delay="0"/>
                                          </p:stCondLst>
                                        </p:cTn>
                                        <p:tgtEl>
                                          <p:spTgt spid="23"/>
                                        </p:tgtEl>
                                        <p:attrNameLst>
                                          <p:attrName>style.visibility</p:attrName>
                                        </p:attrNameLst>
                                      </p:cBhvr>
                                      <p:to>
                                        <p:strVal val="visible"/>
                                      </p:to>
                                    </p:set>
                                    <p:anim calcmode="lin" valueType="num">
                                      <p:cBhvr additive="base">
                                        <p:cTn id="34" dur="500" fill="hold"/>
                                        <p:tgtEl>
                                          <p:spTgt spid="23"/>
                                        </p:tgtEl>
                                        <p:attrNameLst>
                                          <p:attrName>ppt_x</p:attrName>
                                        </p:attrNameLst>
                                      </p:cBhvr>
                                      <p:tavLst>
                                        <p:tav tm="0">
                                          <p:val>
                                            <p:strVal val="1+#ppt_w/2"/>
                                          </p:val>
                                        </p:tav>
                                        <p:tav tm="100000">
                                          <p:val>
                                            <p:strVal val="#ppt_x"/>
                                          </p:val>
                                        </p:tav>
                                      </p:tavLst>
                                    </p:anim>
                                    <p:anim calcmode="lin" valueType="num">
                                      <p:cBhvr additive="base">
                                        <p:cTn id="35" dur="500" fill="hold"/>
                                        <p:tgtEl>
                                          <p:spTgt spid="23"/>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500"/>
                                        <p:tgtEl>
                                          <p:spTgt spid="10"/>
                                        </p:tgtEl>
                                      </p:cBhvr>
                                    </p:animEffect>
                                  </p:childTnLst>
                                </p:cTn>
                              </p:par>
                            </p:childTnLst>
                          </p:cTn>
                        </p:par>
                        <p:par>
                          <p:cTn id="44" fill="hold">
                            <p:stCondLst>
                              <p:cond delay="5000"/>
                            </p:stCondLst>
                            <p:childTnLst>
                              <p:par>
                                <p:cTn id="45" presetID="2" presetClass="entr" presetSubtype="2" fill="hold" nodeType="afterEffect">
                                  <p:stCondLst>
                                    <p:cond delay="0"/>
                                  </p:stCondLst>
                                  <p:childTnLst>
                                    <p:set>
                                      <p:cBhvr>
                                        <p:cTn id="46" dur="1" fill="hold">
                                          <p:stCondLst>
                                            <p:cond delay="0"/>
                                          </p:stCondLst>
                                        </p:cTn>
                                        <p:tgtEl>
                                          <p:spTgt spid="27"/>
                                        </p:tgtEl>
                                        <p:attrNameLst>
                                          <p:attrName>style.visibility</p:attrName>
                                        </p:attrNameLst>
                                      </p:cBhvr>
                                      <p:to>
                                        <p:strVal val="visible"/>
                                      </p:to>
                                    </p:set>
                                    <p:anim calcmode="lin" valueType="num">
                                      <p:cBhvr additive="base">
                                        <p:cTn id="47" dur="500" fill="hold"/>
                                        <p:tgtEl>
                                          <p:spTgt spid="27"/>
                                        </p:tgtEl>
                                        <p:attrNameLst>
                                          <p:attrName>ppt_x</p:attrName>
                                        </p:attrNameLst>
                                      </p:cBhvr>
                                      <p:tavLst>
                                        <p:tav tm="0">
                                          <p:val>
                                            <p:strVal val="1+#ppt_w/2"/>
                                          </p:val>
                                        </p:tav>
                                        <p:tav tm="100000">
                                          <p:val>
                                            <p:strVal val="#ppt_x"/>
                                          </p:val>
                                        </p:tav>
                                      </p:tavLst>
                                    </p:anim>
                                    <p:anim calcmode="lin" valueType="num">
                                      <p:cBhvr additive="base">
                                        <p:cTn id="48" dur="500" fill="hold"/>
                                        <p:tgtEl>
                                          <p:spTgt spid="27"/>
                                        </p:tgtEl>
                                        <p:attrNameLst>
                                          <p:attrName>ppt_y</p:attrName>
                                        </p:attrNameLst>
                                      </p:cBhvr>
                                      <p:tavLst>
                                        <p:tav tm="0">
                                          <p:val>
                                            <p:strVal val="#ppt_y"/>
                                          </p:val>
                                        </p:tav>
                                        <p:tav tm="100000">
                                          <p:val>
                                            <p:strVal val="#ppt_y"/>
                                          </p:val>
                                        </p:tav>
                                      </p:tavLst>
                                    </p:anim>
                                  </p:childTnLst>
                                </p:cTn>
                              </p:par>
                            </p:childTnLst>
                          </p:cTn>
                        </p:par>
                        <p:par>
                          <p:cTn id="49" fill="hold">
                            <p:stCondLst>
                              <p:cond delay="5500"/>
                            </p:stCondLst>
                            <p:childTnLst>
                              <p:par>
                                <p:cTn id="50" presetID="10" presetClass="entr" presetSubtype="0"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childTnLst>
                          </p:cTn>
                        </p:par>
                        <p:par>
                          <p:cTn id="57" fill="hold">
                            <p:stCondLst>
                              <p:cond delay="6500"/>
                            </p:stCondLst>
                            <p:childTnLst>
                              <p:par>
                                <p:cTn id="58" presetID="2" presetClass="entr" presetSubtype="8" fill="hold" nodeType="afterEffect">
                                  <p:stCondLst>
                                    <p:cond delay="0"/>
                                  </p:stCondLst>
                                  <p:childTnLst>
                                    <p:set>
                                      <p:cBhvr>
                                        <p:cTn id="59" dur="1" fill="hold">
                                          <p:stCondLst>
                                            <p:cond delay="0"/>
                                          </p:stCondLst>
                                        </p:cTn>
                                        <p:tgtEl>
                                          <p:spTgt spid="35"/>
                                        </p:tgtEl>
                                        <p:attrNameLst>
                                          <p:attrName>style.visibility</p:attrName>
                                        </p:attrNameLst>
                                      </p:cBhvr>
                                      <p:to>
                                        <p:strVal val="visible"/>
                                      </p:to>
                                    </p:set>
                                    <p:anim calcmode="lin" valueType="num">
                                      <p:cBhvr additive="base">
                                        <p:cTn id="60" dur="500" fill="hold"/>
                                        <p:tgtEl>
                                          <p:spTgt spid="35"/>
                                        </p:tgtEl>
                                        <p:attrNameLst>
                                          <p:attrName>ppt_x</p:attrName>
                                        </p:attrNameLst>
                                      </p:cBhvr>
                                      <p:tavLst>
                                        <p:tav tm="0">
                                          <p:val>
                                            <p:strVal val="0-#ppt_w/2"/>
                                          </p:val>
                                        </p:tav>
                                        <p:tav tm="100000">
                                          <p:val>
                                            <p:strVal val="#ppt_x"/>
                                          </p:val>
                                        </p:tav>
                                      </p:tavLst>
                                    </p:anim>
                                    <p:anim calcmode="lin" valueType="num">
                                      <p:cBhvr additive="base">
                                        <p:cTn id="61" dur="500" fill="hold"/>
                                        <p:tgtEl>
                                          <p:spTgt spid="35"/>
                                        </p:tgtEl>
                                        <p:attrNameLst>
                                          <p:attrName>ppt_y</p:attrName>
                                        </p:attrNameLst>
                                      </p:cBhvr>
                                      <p:tavLst>
                                        <p:tav tm="0">
                                          <p:val>
                                            <p:strVal val="#ppt_y"/>
                                          </p:val>
                                        </p:tav>
                                        <p:tav tm="100000">
                                          <p:val>
                                            <p:strVal val="#ppt_y"/>
                                          </p:val>
                                        </p:tav>
                                      </p:tavLst>
                                    </p:anim>
                                  </p:childTnLst>
                                </p:cTn>
                              </p:par>
                            </p:childTnLst>
                          </p:cTn>
                        </p:par>
                        <p:par>
                          <p:cTn id="62" fill="hold">
                            <p:stCondLst>
                              <p:cond delay="7000"/>
                            </p:stCondLst>
                            <p:childTnLst>
                              <p:par>
                                <p:cTn id="63" presetID="2" presetClass="entr" presetSubtype="8" fill="hold" grpId="0" nodeType="afterEffect">
                                  <p:stCondLst>
                                    <p:cond delay="0"/>
                                  </p:stCondLst>
                                  <p:childTnLst>
                                    <p:set>
                                      <p:cBhvr>
                                        <p:cTn id="64" dur="1" fill="hold">
                                          <p:stCondLst>
                                            <p:cond delay="0"/>
                                          </p:stCondLst>
                                        </p:cTn>
                                        <p:tgtEl>
                                          <p:spTgt spid="13"/>
                                        </p:tgtEl>
                                        <p:attrNameLst>
                                          <p:attrName>style.visibility</p:attrName>
                                        </p:attrNameLst>
                                      </p:cBhvr>
                                      <p:to>
                                        <p:strVal val="visible"/>
                                      </p:to>
                                    </p:set>
                                    <p:anim calcmode="lin" valueType="num">
                                      <p:cBhvr additive="base">
                                        <p:cTn id="65" dur="500" fill="hold"/>
                                        <p:tgtEl>
                                          <p:spTgt spid="13"/>
                                        </p:tgtEl>
                                        <p:attrNameLst>
                                          <p:attrName>ppt_x</p:attrName>
                                        </p:attrNameLst>
                                      </p:cBhvr>
                                      <p:tavLst>
                                        <p:tav tm="0">
                                          <p:val>
                                            <p:strVal val="0-#ppt_w/2"/>
                                          </p:val>
                                        </p:tav>
                                        <p:tav tm="100000">
                                          <p:val>
                                            <p:strVal val="#ppt_x"/>
                                          </p:val>
                                        </p:tav>
                                      </p:tavLst>
                                    </p:anim>
                                    <p:anim calcmode="lin" valueType="num">
                                      <p:cBhvr additive="base">
                                        <p:cTn id="66" dur="500" fill="hold"/>
                                        <p:tgtEl>
                                          <p:spTgt spid="13"/>
                                        </p:tgtEl>
                                        <p:attrNameLst>
                                          <p:attrName>ppt_y</p:attrName>
                                        </p:attrNameLst>
                                      </p:cBhvr>
                                      <p:tavLst>
                                        <p:tav tm="0">
                                          <p:val>
                                            <p:strVal val="#ppt_y"/>
                                          </p:val>
                                        </p:tav>
                                        <p:tav tm="100000">
                                          <p:val>
                                            <p:strVal val="#ppt_y"/>
                                          </p:val>
                                        </p:tav>
                                      </p:tavLst>
                                    </p:anim>
                                  </p:childTnLst>
                                </p:cTn>
                              </p:par>
                            </p:childTnLst>
                          </p:cTn>
                        </p:par>
                        <p:par>
                          <p:cTn id="67" fill="hold">
                            <p:stCondLst>
                              <p:cond delay="7500"/>
                            </p:stCondLst>
                            <p:childTnLst>
                              <p:par>
                                <p:cTn id="68" presetID="2" presetClass="entr" presetSubtype="8" fill="hold" grpId="0" nodeType="afterEffect">
                                  <p:stCondLst>
                                    <p:cond delay="0"/>
                                  </p:stCondLst>
                                  <p:childTnLst>
                                    <p:set>
                                      <p:cBhvr>
                                        <p:cTn id="69" dur="1" fill="hold">
                                          <p:stCondLst>
                                            <p:cond delay="0"/>
                                          </p:stCondLst>
                                        </p:cTn>
                                        <p:tgtEl>
                                          <p:spTgt spid="14"/>
                                        </p:tgtEl>
                                        <p:attrNameLst>
                                          <p:attrName>style.visibility</p:attrName>
                                        </p:attrNameLst>
                                      </p:cBhvr>
                                      <p:to>
                                        <p:strVal val="visible"/>
                                      </p:to>
                                    </p:set>
                                    <p:anim calcmode="lin" valueType="num">
                                      <p:cBhvr additive="base">
                                        <p:cTn id="70" dur="500" fill="hold"/>
                                        <p:tgtEl>
                                          <p:spTgt spid="14"/>
                                        </p:tgtEl>
                                        <p:attrNameLst>
                                          <p:attrName>ppt_x</p:attrName>
                                        </p:attrNameLst>
                                      </p:cBhvr>
                                      <p:tavLst>
                                        <p:tav tm="0">
                                          <p:val>
                                            <p:strVal val="0-#ppt_w/2"/>
                                          </p:val>
                                        </p:tav>
                                        <p:tav tm="100000">
                                          <p:val>
                                            <p:strVal val="#ppt_x"/>
                                          </p:val>
                                        </p:tav>
                                      </p:tavLst>
                                    </p:anim>
                                    <p:anim calcmode="lin" valueType="num">
                                      <p:cBhvr additive="base">
                                        <p:cTn id="71" dur="500" fill="hold"/>
                                        <p:tgtEl>
                                          <p:spTgt spid="14"/>
                                        </p:tgtEl>
                                        <p:attrNameLst>
                                          <p:attrName>ppt_y</p:attrName>
                                        </p:attrNameLst>
                                      </p:cBhvr>
                                      <p:tavLst>
                                        <p:tav tm="0">
                                          <p:val>
                                            <p:strVal val="#ppt_y"/>
                                          </p:val>
                                        </p:tav>
                                        <p:tav tm="100000">
                                          <p:val>
                                            <p:strVal val="#ppt_y"/>
                                          </p:val>
                                        </p:tav>
                                      </p:tavLst>
                                    </p:anim>
                                  </p:childTnLst>
                                </p:cTn>
                              </p:par>
                            </p:childTnLst>
                          </p:cTn>
                        </p:par>
                        <p:par>
                          <p:cTn id="72" fill="hold">
                            <p:stCondLst>
                              <p:cond delay="8000"/>
                            </p:stCondLst>
                            <p:childTnLst>
                              <p:par>
                                <p:cTn id="73" presetID="2" presetClass="entr" presetSubtype="8" fill="hold" nodeType="after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0-#ppt_w/2"/>
                                          </p:val>
                                        </p:tav>
                                        <p:tav tm="100000">
                                          <p:val>
                                            <p:strVal val="#ppt_x"/>
                                          </p:val>
                                        </p:tav>
                                      </p:tavLst>
                                    </p:anim>
                                    <p:anim calcmode="lin" valueType="num">
                                      <p:cBhvr additive="base">
                                        <p:cTn id="76" dur="500" fill="hold"/>
                                        <p:tgtEl>
                                          <p:spTgt spid="31"/>
                                        </p:tgtEl>
                                        <p:attrNameLst>
                                          <p:attrName>ppt_y</p:attrName>
                                        </p:attrNameLst>
                                      </p:cBhvr>
                                      <p:tavLst>
                                        <p:tav tm="0">
                                          <p:val>
                                            <p:strVal val="#ppt_y"/>
                                          </p:val>
                                        </p:tav>
                                        <p:tav tm="100000">
                                          <p:val>
                                            <p:strVal val="#ppt_y"/>
                                          </p:val>
                                        </p:tav>
                                      </p:tavLst>
                                    </p:anim>
                                  </p:childTnLst>
                                </p:cTn>
                              </p:par>
                            </p:childTnLst>
                          </p:cTn>
                        </p:par>
                        <p:par>
                          <p:cTn id="77" fill="hold">
                            <p:stCondLst>
                              <p:cond delay="8500"/>
                            </p:stCondLst>
                            <p:childTnLst>
                              <p:par>
                                <p:cTn id="78" presetID="10" presetClass="entr" presetSubtype="0" fill="hold" grpId="0" nodeType="afterEffect">
                                  <p:stCondLst>
                                    <p:cond delay="0"/>
                                  </p:stCondLst>
                                  <p:childTnLst>
                                    <p:set>
                                      <p:cBhvr>
                                        <p:cTn id="79" dur="1" fill="hold">
                                          <p:stCondLst>
                                            <p:cond delay="0"/>
                                          </p:stCondLst>
                                        </p:cTn>
                                        <p:tgtEl>
                                          <p:spTgt spid="15"/>
                                        </p:tgtEl>
                                        <p:attrNameLst>
                                          <p:attrName>style.visibility</p:attrName>
                                        </p:attrNameLst>
                                      </p:cBhvr>
                                      <p:to>
                                        <p:strVal val="visible"/>
                                      </p:to>
                                    </p:set>
                                    <p:animEffect transition="in" filter="fade">
                                      <p:cBhvr>
                                        <p:cTn id="80" dur="500"/>
                                        <p:tgtEl>
                                          <p:spTgt spid="15"/>
                                        </p:tgtEl>
                                      </p:cBhvr>
                                    </p:animEffect>
                                  </p:childTnLst>
                                </p:cTn>
                              </p:par>
                            </p:childTnLst>
                          </p:cTn>
                        </p:par>
                        <p:par>
                          <p:cTn id="81" fill="hold">
                            <p:stCondLst>
                              <p:cond delay="9000"/>
                            </p:stCondLst>
                            <p:childTnLst>
                              <p:par>
                                <p:cTn id="82" presetID="10" presetClass="entr" presetSubtype="0" fill="hold" grpId="0" nodeType="afterEffect">
                                  <p:stCondLst>
                                    <p:cond delay="0"/>
                                  </p:stCondLst>
                                  <p:childTnLst>
                                    <p:set>
                                      <p:cBhvr>
                                        <p:cTn id="83" dur="1" fill="hold">
                                          <p:stCondLst>
                                            <p:cond delay="0"/>
                                          </p:stCondLst>
                                        </p:cTn>
                                        <p:tgtEl>
                                          <p:spTgt spid="16"/>
                                        </p:tgtEl>
                                        <p:attrNameLst>
                                          <p:attrName>style.visibility</p:attrName>
                                        </p:attrNameLst>
                                      </p:cBhvr>
                                      <p:to>
                                        <p:strVal val="visible"/>
                                      </p:to>
                                    </p:set>
                                    <p:animEffect transition="in" filter="fade">
                                      <p:cBhvr>
                                        <p:cTn id="84" dur="500"/>
                                        <p:tgtEl>
                                          <p:spTgt spid="16"/>
                                        </p:tgtEl>
                                      </p:cBhvr>
                                    </p:animEffect>
                                  </p:childTnLst>
                                </p:cTn>
                              </p:par>
                            </p:childTnLst>
                          </p:cTn>
                        </p:par>
                        <p:par>
                          <p:cTn id="85" fill="hold">
                            <p:stCondLst>
                              <p:cond delay="9500"/>
                            </p:stCondLst>
                            <p:childTnLst>
                              <p:par>
                                <p:cTn id="86" presetID="2" presetClass="entr" presetSubtype="8" fill="hold" nodeType="afterEffect">
                                  <p:stCondLst>
                                    <p:cond delay="0"/>
                                  </p:stCondLst>
                                  <p:childTnLst>
                                    <p:set>
                                      <p:cBhvr>
                                        <p:cTn id="87" dur="1" fill="hold">
                                          <p:stCondLst>
                                            <p:cond delay="0"/>
                                          </p:stCondLst>
                                        </p:cTn>
                                        <p:tgtEl>
                                          <p:spTgt spid="39"/>
                                        </p:tgtEl>
                                        <p:attrNameLst>
                                          <p:attrName>style.visibility</p:attrName>
                                        </p:attrNameLst>
                                      </p:cBhvr>
                                      <p:to>
                                        <p:strVal val="visible"/>
                                      </p:to>
                                    </p:set>
                                    <p:anim calcmode="lin" valueType="num">
                                      <p:cBhvr additive="base">
                                        <p:cTn id="88" dur="500" fill="hold"/>
                                        <p:tgtEl>
                                          <p:spTgt spid="39"/>
                                        </p:tgtEl>
                                        <p:attrNameLst>
                                          <p:attrName>ppt_x</p:attrName>
                                        </p:attrNameLst>
                                      </p:cBhvr>
                                      <p:tavLst>
                                        <p:tav tm="0">
                                          <p:val>
                                            <p:strVal val="0-#ppt_w/2"/>
                                          </p:val>
                                        </p:tav>
                                        <p:tav tm="100000">
                                          <p:val>
                                            <p:strVal val="#ppt_x"/>
                                          </p:val>
                                        </p:tav>
                                      </p:tavLst>
                                    </p:anim>
                                    <p:anim calcmode="lin" valueType="num">
                                      <p:cBhvr additive="base">
                                        <p:cTn id="89" dur="500" fill="hold"/>
                                        <p:tgtEl>
                                          <p:spTgt spid="39"/>
                                        </p:tgtEl>
                                        <p:attrNameLst>
                                          <p:attrName>ppt_y</p:attrName>
                                        </p:attrNameLst>
                                      </p:cBhvr>
                                      <p:tavLst>
                                        <p:tav tm="0">
                                          <p:val>
                                            <p:strVal val="#ppt_y"/>
                                          </p:val>
                                        </p:tav>
                                        <p:tav tm="100000">
                                          <p:val>
                                            <p:strVal val="#ppt_y"/>
                                          </p:val>
                                        </p:tav>
                                      </p:tavLst>
                                    </p:anim>
                                  </p:childTnLst>
                                </p:cTn>
                              </p:par>
                            </p:childTnLst>
                          </p:cTn>
                        </p:par>
                        <p:par>
                          <p:cTn id="90" fill="hold">
                            <p:stCondLst>
                              <p:cond delay="10000"/>
                            </p:stCondLst>
                            <p:childTnLst>
                              <p:par>
                                <p:cTn id="91" presetID="10" presetClass="entr" presetSubtype="0" fill="hold" grpId="0" nodeType="afterEffect">
                                  <p:stCondLst>
                                    <p:cond delay="0"/>
                                  </p:stCondLst>
                                  <p:childTnLst>
                                    <p:set>
                                      <p:cBhvr>
                                        <p:cTn id="92" dur="1" fill="hold">
                                          <p:stCondLst>
                                            <p:cond delay="0"/>
                                          </p:stCondLst>
                                        </p:cTn>
                                        <p:tgtEl>
                                          <p:spTgt spid="17"/>
                                        </p:tgtEl>
                                        <p:attrNameLst>
                                          <p:attrName>style.visibility</p:attrName>
                                        </p:attrNameLst>
                                      </p:cBhvr>
                                      <p:to>
                                        <p:strVal val="visible"/>
                                      </p:to>
                                    </p:set>
                                    <p:animEffect transition="in" filter="fade">
                                      <p:cBhvr>
                                        <p:cTn id="93" dur="500"/>
                                        <p:tgtEl>
                                          <p:spTgt spid="17"/>
                                        </p:tgtEl>
                                      </p:cBhvr>
                                    </p:animEffect>
                                  </p:childTnLst>
                                </p:cTn>
                              </p:par>
                            </p:childTnLst>
                          </p:cTn>
                        </p:par>
                        <p:par>
                          <p:cTn id="94" fill="hold">
                            <p:stCondLst>
                              <p:cond delay="10500"/>
                            </p:stCondLst>
                            <p:childTnLst>
                              <p:par>
                                <p:cTn id="95" presetID="10" presetClass="entr" presetSubtype="0" fill="hold" grpId="0" nodeType="afterEffect">
                                  <p:stCondLst>
                                    <p:cond delay="0"/>
                                  </p:stCondLst>
                                  <p:childTnLst>
                                    <p:set>
                                      <p:cBhvr>
                                        <p:cTn id="96" dur="1" fill="hold">
                                          <p:stCondLst>
                                            <p:cond delay="0"/>
                                          </p:stCondLst>
                                        </p:cTn>
                                        <p:tgtEl>
                                          <p:spTgt spid="18"/>
                                        </p:tgtEl>
                                        <p:attrNameLst>
                                          <p:attrName>style.visibility</p:attrName>
                                        </p:attrNameLst>
                                      </p:cBhvr>
                                      <p:to>
                                        <p:strVal val="visible"/>
                                      </p:to>
                                    </p:set>
                                    <p:animEffect transition="in" filter="fade">
                                      <p:cBhvr>
                                        <p:cTn id="9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P spid="12" grpId="0"/>
      <p:bldP spid="13" grpId="0"/>
      <p:bldP spid="14" grpId="0"/>
      <p:bldP spid="15" grpId="0"/>
      <p:bldP spid="16" grpId="0"/>
      <p:bldP spid="17" grpId="0"/>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746482" y="1020283"/>
            <a:ext cx="2489951" cy="4921365"/>
          </a:xfrm>
          <a:prstGeom prst="rect">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 name="矩形 2"/>
          <p:cNvSpPr/>
          <p:nvPr/>
        </p:nvSpPr>
        <p:spPr>
          <a:xfrm>
            <a:off x="4756786" y="1020283"/>
            <a:ext cx="2489951" cy="4921365"/>
          </a:xfrm>
          <a:prstGeom prst="rect">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srgbClr val="FFC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p:cNvSpPr/>
          <p:nvPr/>
        </p:nvSpPr>
        <p:spPr>
          <a:xfrm>
            <a:off x="1778954" y="1020283"/>
            <a:ext cx="2489951" cy="4921365"/>
          </a:xfrm>
          <a:prstGeom prst="rect">
            <a:avLst/>
          </a:prstGeom>
          <a:solidFill>
            <a:schemeClr val="bg1">
              <a:lumMod val="95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grpSp>
        <p:nvGrpSpPr>
          <p:cNvPr id="5" name="组合 4"/>
          <p:cNvGrpSpPr/>
          <p:nvPr/>
        </p:nvGrpSpPr>
        <p:grpSpPr>
          <a:xfrm>
            <a:off x="870250" y="2778190"/>
            <a:ext cx="3398655" cy="2575500"/>
            <a:chOff x="2508210" y="2672862"/>
            <a:chExt cx="2654633" cy="2011680"/>
          </a:xfrm>
          <a:solidFill>
            <a:schemeClr val="accent1"/>
          </a:solidFill>
        </p:grpSpPr>
        <p:sp>
          <p:nvSpPr>
            <p:cNvPr id="6" name="矩形 5"/>
            <p:cNvSpPr/>
            <p:nvPr/>
          </p:nvSpPr>
          <p:spPr>
            <a:xfrm>
              <a:off x="3217984" y="2672862"/>
              <a:ext cx="1944859" cy="2011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 name="直角三角形 6"/>
            <p:cNvSpPr/>
            <p:nvPr/>
          </p:nvSpPr>
          <p:spPr>
            <a:xfrm rot="2690097">
              <a:off x="2508210" y="2966221"/>
              <a:ext cx="1416789" cy="1424974"/>
            </a:xfrm>
            <a:prstGeom prst="rtTriangle">
              <a:avLst/>
            </a:prstGeom>
            <a:grp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grpSp>
      <p:sp>
        <p:nvSpPr>
          <p:cNvPr id="8" name="矩形 7"/>
          <p:cNvSpPr/>
          <p:nvPr/>
        </p:nvSpPr>
        <p:spPr>
          <a:xfrm>
            <a:off x="4757323" y="2778188"/>
            <a:ext cx="2488875" cy="25743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grpSp>
        <p:nvGrpSpPr>
          <p:cNvPr id="9" name="组合 8"/>
          <p:cNvGrpSpPr/>
          <p:nvPr/>
        </p:nvGrpSpPr>
        <p:grpSpPr>
          <a:xfrm>
            <a:off x="7721677" y="2778188"/>
            <a:ext cx="3524079" cy="2574387"/>
            <a:chOff x="8597736" y="2671748"/>
            <a:chExt cx="2652206" cy="2011680"/>
          </a:xfrm>
          <a:solidFill>
            <a:schemeClr val="accent3"/>
          </a:solidFill>
        </p:grpSpPr>
        <p:sp>
          <p:nvSpPr>
            <p:cNvPr id="10" name="矩形 9"/>
            <p:cNvSpPr/>
            <p:nvPr/>
          </p:nvSpPr>
          <p:spPr>
            <a:xfrm rot="10800000">
              <a:off x="8597736" y="2671748"/>
              <a:ext cx="1944859" cy="2011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1" name="直角三角形 10"/>
            <p:cNvSpPr/>
            <p:nvPr/>
          </p:nvSpPr>
          <p:spPr>
            <a:xfrm rot="13490097">
              <a:off x="9833153" y="2966221"/>
              <a:ext cx="1416789" cy="1424974"/>
            </a:xfrm>
            <a:prstGeom prst="rtTriangle">
              <a:avLst/>
            </a:prstGeom>
            <a:grpFill/>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grpSp>
      <p:sp>
        <p:nvSpPr>
          <p:cNvPr id="12" name="文本框 11"/>
          <p:cNvSpPr txBox="1"/>
          <p:nvPr/>
        </p:nvSpPr>
        <p:spPr>
          <a:xfrm>
            <a:off x="1404748" y="1216439"/>
            <a:ext cx="3238357" cy="1446550"/>
          </a:xfrm>
          <a:prstGeom prst="rect">
            <a:avLst/>
          </a:prstGeom>
          <a:noFill/>
        </p:spPr>
        <p:txBody>
          <a:bodyPr wrap="square" lIns="91440" tIns="45720" rIns="91440" bIns="45720" rtlCol="0">
            <a:spAutoFit/>
          </a:bodyPr>
          <a:lstStyle/>
          <a:p>
            <a:pPr algn="ctr"/>
            <a:r>
              <a:rPr lang="en-US" altLang="zh-CN" sz="8800" dirty="0">
                <a:solidFill>
                  <a:schemeClr val="accent1"/>
                </a:solidFill>
                <a:latin typeface="Agency FB" panose="020B0503020202020204" pitchFamily="34" charset="0"/>
                <a:ea typeface="微软雅黑" panose="020B0503020204020204" pitchFamily="34" charset="-122"/>
                <a:sym typeface="Arial" panose="020B0604020202020204" pitchFamily="34" charset="0"/>
              </a:rPr>
              <a:t>01</a:t>
            </a:r>
            <a:endParaRPr lang="zh-CN" altLang="en-US" sz="8800" dirty="0">
              <a:solidFill>
                <a:schemeClr val="accent1"/>
              </a:solidFill>
              <a:latin typeface="Agency FB" panose="020B0503020202020204" pitchFamily="34" charset="0"/>
              <a:ea typeface="微软雅黑" panose="020B0503020204020204" pitchFamily="34" charset="-122"/>
              <a:sym typeface="Arial" panose="020B0604020202020204" pitchFamily="34" charset="0"/>
            </a:endParaRPr>
          </a:p>
        </p:txBody>
      </p:sp>
      <p:sp>
        <p:nvSpPr>
          <p:cNvPr id="13" name="文本框 27"/>
          <p:cNvSpPr txBox="1"/>
          <p:nvPr/>
        </p:nvSpPr>
        <p:spPr>
          <a:xfrm>
            <a:off x="4613905" y="1216439"/>
            <a:ext cx="2891057" cy="1446550"/>
          </a:xfrm>
          <a:prstGeom prst="rect">
            <a:avLst/>
          </a:prstGeom>
          <a:noFill/>
        </p:spPr>
        <p:txBody>
          <a:bodyPr wrap="square" lIns="91440" tIns="45720" rIns="91440" bIns="45720" rtlCol="0">
            <a:spAutoFit/>
          </a:bodyPr>
          <a:lstStyle>
            <a:defPPr>
              <a:defRPr lang="zh-CN"/>
            </a:defPPr>
            <a:lvl1pPr algn="ctr">
              <a:defRPr sz="8800" b="1">
                <a:solidFill>
                  <a:srgbClr val="7C35B1"/>
                </a:solidFill>
                <a:latin typeface="微软雅黑" panose="020B0503020204020204" pitchFamily="34" charset="-122"/>
                <a:ea typeface="微软雅黑" panose="020B0503020204020204" pitchFamily="34" charset="-122"/>
              </a:defRPr>
            </a:lvl1pPr>
          </a:lstStyle>
          <a:p>
            <a:r>
              <a:rPr lang="en-US" altLang="zh-CN" b="0" dirty="0">
                <a:solidFill>
                  <a:schemeClr val="accent2"/>
                </a:solidFill>
                <a:latin typeface="Agency FB" panose="020B0503020202020204" pitchFamily="34" charset="0"/>
                <a:sym typeface="Arial" panose="020B0604020202020204" pitchFamily="34" charset="0"/>
              </a:rPr>
              <a:t>02</a:t>
            </a:r>
            <a:endParaRPr lang="zh-CN" altLang="en-US" b="0" dirty="0">
              <a:solidFill>
                <a:schemeClr val="accent2"/>
              </a:solidFill>
              <a:latin typeface="Agency FB" panose="020B0503020202020204" pitchFamily="34" charset="0"/>
              <a:sym typeface="Arial" panose="020B0604020202020204" pitchFamily="34" charset="0"/>
            </a:endParaRPr>
          </a:p>
        </p:txBody>
      </p:sp>
      <p:sp>
        <p:nvSpPr>
          <p:cNvPr id="14" name="文本框 28"/>
          <p:cNvSpPr txBox="1"/>
          <p:nvPr/>
        </p:nvSpPr>
        <p:spPr>
          <a:xfrm>
            <a:off x="7686377" y="1216439"/>
            <a:ext cx="2610159" cy="1446550"/>
          </a:xfrm>
          <a:prstGeom prst="rect">
            <a:avLst/>
          </a:prstGeom>
          <a:noFill/>
        </p:spPr>
        <p:txBody>
          <a:bodyPr wrap="square" lIns="91440" tIns="45720" rIns="91440" bIns="45720" rtlCol="0">
            <a:spAutoFit/>
          </a:bodyPr>
          <a:lstStyle>
            <a:defPPr>
              <a:defRPr lang="zh-CN"/>
            </a:defPPr>
            <a:lvl1pPr algn="ctr">
              <a:defRPr sz="8800" b="1">
                <a:solidFill>
                  <a:srgbClr val="7C35B1"/>
                </a:solidFill>
                <a:latin typeface="微软雅黑" panose="020B0503020204020204" pitchFamily="34" charset="-122"/>
                <a:ea typeface="微软雅黑" panose="020B0503020204020204" pitchFamily="34" charset="-122"/>
              </a:defRPr>
            </a:lvl1pPr>
          </a:lstStyle>
          <a:p>
            <a:r>
              <a:rPr lang="en-US" altLang="zh-CN" b="0" dirty="0">
                <a:solidFill>
                  <a:schemeClr val="accent3"/>
                </a:solidFill>
                <a:latin typeface="Agency FB" panose="020B0503020202020204" pitchFamily="34" charset="0"/>
                <a:sym typeface="Arial" panose="020B0604020202020204" pitchFamily="34" charset="0"/>
              </a:rPr>
              <a:t>03</a:t>
            </a:r>
            <a:endParaRPr lang="zh-CN" altLang="en-US" b="0" dirty="0">
              <a:solidFill>
                <a:schemeClr val="accent3"/>
              </a:solidFill>
              <a:latin typeface="Agency FB" panose="020B0503020202020204" pitchFamily="34" charset="0"/>
              <a:sym typeface="Arial" panose="020B0604020202020204" pitchFamily="34" charset="0"/>
            </a:endParaRPr>
          </a:p>
        </p:txBody>
      </p:sp>
      <p:sp>
        <p:nvSpPr>
          <p:cNvPr id="15" name="矩形 13"/>
          <p:cNvSpPr>
            <a:spLocks noChangeArrowheads="1"/>
          </p:cNvSpPr>
          <p:nvPr/>
        </p:nvSpPr>
        <p:spPr bwMode="auto">
          <a:xfrm>
            <a:off x="1860395" y="3449828"/>
            <a:ext cx="2356715" cy="123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lIns="91440" tIns="45720" rIns="91440" bIns="45720">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50000"/>
              </a:lnSpc>
              <a:spcBef>
                <a:spcPct val="0"/>
              </a:spcBef>
              <a:buClr>
                <a:schemeClr val="accent1"/>
              </a:buClr>
              <a:buFont typeface="Arial" panose="020B0604020202020204" pitchFamily="34" charset="0"/>
              <a:buNone/>
            </a:pPr>
            <a:r>
              <a:rPr lang="zh-CN" altLang="en-US" sz="2000" b="1" dirty="0">
                <a:solidFill>
                  <a:schemeClr val="bg1"/>
                </a:solidFill>
                <a:latin typeface="+mn-ea"/>
                <a:ea typeface="+mn-ea"/>
                <a:sym typeface="Arial" panose="020B0604020202020204" pitchFamily="34" charset="0"/>
              </a:rPr>
              <a:t>点击添加标题</a:t>
            </a:r>
            <a:endParaRPr lang="en-US" altLang="zh-CN" sz="2000" b="1"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p:txBody>
      </p:sp>
      <p:sp>
        <p:nvSpPr>
          <p:cNvPr id="16" name="矩形 13"/>
          <p:cNvSpPr>
            <a:spLocks noChangeArrowheads="1"/>
          </p:cNvSpPr>
          <p:nvPr/>
        </p:nvSpPr>
        <p:spPr bwMode="auto">
          <a:xfrm>
            <a:off x="4823403" y="3449828"/>
            <a:ext cx="2356715" cy="123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lIns="91440" tIns="45720" rIns="91440" bIns="45720">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50000"/>
              </a:lnSpc>
              <a:spcBef>
                <a:spcPct val="0"/>
              </a:spcBef>
              <a:buClr>
                <a:schemeClr val="accent1"/>
              </a:buClr>
              <a:buFont typeface="Arial" panose="020B0604020202020204" pitchFamily="34" charset="0"/>
              <a:buNone/>
            </a:pPr>
            <a:r>
              <a:rPr lang="zh-CN" altLang="en-US" sz="2000" b="1" dirty="0">
                <a:solidFill>
                  <a:schemeClr val="bg1"/>
                </a:solidFill>
                <a:latin typeface="+mn-ea"/>
                <a:ea typeface="+mn-ea"/>
                <a:sym typeface="Arial" panose="020B0604020202020204" pitchFamily="34" charset="0"/>
              </a:rPr>
              <a:t>点击添加标题</a:t>
            </a:r>
            <a:endParaRPr lang="en-US" altLang="zh-CN" sz="2000" b="1"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p:txBody>
      </p:sp>
      <p:sp>
        <p:nvSpPr>
          <p:cNvPr id="17" name="矩形 13"/>
          <p:cNvSpPr>
            <a:spLocks noChangeArrowheads="1"/>
          </p:cNvSpPr>
          <p:nvPr/>
        </p:nvSpPr>
        <p:spPr bwMode="auto">
          <a:xfrm>
            <a:off x="7835420" y="3449828"/>
            <a:ext cx="2356715" cy="1231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round/>
                <a:headEnd/>
                <a:tailEnd/>
              </a14:hiddenLine>
            </a:ext>
          </a:extLst>
        </p:spPr>
        <p:txBody>
          <a:bodyPr lIns="91440" tIns="45720" rIns="91440" bIns="45720">
            <a:spAutoFit/>
          </a:bodyPr>
          <a:lstStyle>
            <a:lvl1pPr>
              <a:lnSpc>
                <a:spcPct val="90000"/>
              </a:lnSpc>
              <a:spcBef>
                <a:spcPct val="3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lnSpc>
                <a:spcPct val="90000"/>
              </a:lnSpc>
              <a:spcBef>
                <a:spcPct val="3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lnSpc>
                <a:spcPct val="90000"/>
              </a:lnSpc>
              <a:spcBef>
                <a:spcPct val="3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lnSpc>
                <a:spcPct val="90000"/>
              </a:lnSpc>
              <a:spcBef>
                <a:spcPct val="3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lgn="ctr">
              <a:lnSpc>
                <a:spcPct val="150000"/>
              </a:lnSpc>
              <a:spcBef>
                <a:spcPct val="0"/>
              </a:spcBef>
              <a:buClr>
                <a:schemeClr val="accent1"/>
              </a:buClr>
              <a:buFont typeface="Arial" panose="020B0604020202020204" pitchFamily="34" charset="0"/>
              <a:buNone/>
            </a:pPr>
            <a:r>
              <a:rPr lang="zh-CN" altLang="en-US" sz="2000" b="1" dirty="0">
                <a:solidFill>
                  <a:schemeClr val="bg1"/>
                </a:solidFill>
                <a:latin typeface="+mn-ea"/>
                <a:ea typeface="+mn-ea"/>
                <a:sym typeface="Arial" panose="020B0604020202020204" pitchFamily="34" charset="0"/>
              </a:rPr>
              <a:t>点击添加标题</a:t>
            </a:r>
            <a:endParaRPr lang="en-US" altLang="zh-CN" sz="2000" b="1"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a:p>
            <a:pPr algn="ctr">
              <a:lnSpc>
                <a:spcPct val="150000"/>
              </a:lnSpc>
              <a:spcBef>
                <a:spcPct val="0"/>
              </a:spcBef>
              <a:buClr>
                <a:schemeClr val="accent1"/>
              </a:buClr>
              <a:buNone/>
            </a:pPr>
            <a:r>
              <a:rPr lang="zh-CN" altLang="en-US" sz="1467" dirty="0">
                <a:solidFill>
                  <a:schemeClr val="bg1"/>
                </a:solidFill>
                <a:latin typeface="+mn-ea"/>
                <a:ea typeface="+mn-ea"/>
                <a:sym typeface="Arial" panose="020B0604020202020204" pitchFamily="34" charset="0"/>
              </a:rPr>
              <a:t>单击此处添加文字内容</a:t>
            </a:r>
            <a:endParaRPr lang="en-US" altLang="zh-CN" sz="1467" dirty="0">
              <a:solidFill>
                <a:schemeClr val="bg1"/>
              </a:solidFill>
              <a:latin typeface="+mn-ea"/>
              <a:ea typeface="+mn-ea"/>
              <a:sym typeface="Arial" panose="020B0604020202020204" pitchFamily="34" charset="0"/>
            </a:endParaRPr>
          </a:p>
        </p:txBody>
      </p:sp>
    </p:spTree>
    <p:extLst>
      <p:ext uri="{BB962C8B-B14F-4D97-AF65-F5344CB8AC3E}">
        <p14:creationId xmlns:p14="http://schemas.microsoft.com/office/powerpoint/2010/main" val="402369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ppt_x"/>
                                          </p:val>
                                        </p:tav>
                                        <p:tav tm="100000">
                                          <p:val>
                                            <p:strVal val="#ppt_x"/>
                                          </p:val>
                                        </p:tav>
                                      </p:tavLst>
                                    </p:anim>
                                    <p:anim calcmode="lin" valueType="num">
                                      <p:cBhvr additive="base">
                                        <p:cTn id="8" dur="25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250" fill="hold"/>
                                        <p:tgtEl>
                                          <p:spTgt spid="3"/>
                                        </p:tgtEl>
                                        <p:attrNameLst>
                                          <p:attrName>ppt_x</p:attrName>
                                        </p:attrNameLst>
                                      </p:cBhvr>
                                      <p:tavLst>
                                        <p:tav tm="0">
                                          <p:val>
                                            <p:strVal val="#ppt_x"/>
                                          </p:val>
                                        </p:tav>
                                        <p:tav tm="100000">
                                          <p:val>
                                            <p:strVal val="#ppt_x"/>
                                          </p:val>
                                        </p:tav>
                                      </p:tavLst>
                                    </p:anim>
                                    <p:anim calcmode="lin" valueType="num">
                                      <p:cBhvr additive="base">
                                        <p:cTn id="13" dur="250" fill="hold"/>
                                        <p:tgtEl>
                                          <p:spTgt spid="3"/>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250" fill="hold"/>
                                        <p:tgtEl>
                                          <p:spTgt spid="4"/>
                                        </p:tgtEl>
                                        <p:attrNameLst>
                                          <p:attrName>ppt_x</p:attrName>
                                        </p:attrNameLst>
                                      </p:cBhvr>
                                      <p:tavLst>
                                        <p:tav tm="0">
                                          <p:val>
                                            <p:strVal val="#ppt_x"/>
                                          </p:val>
                                        </p:tav>
                                        <p:tav tm="100000">
                                          <p:val>
                                            <p:strVal val="#ppt_x"/>
                                          </p:val>
                                        </p:tav>
                                      </p:tavLst>
                                    </p:anim>
                                    <p:anim calcmode="lin" valueType="num">
                                      <p:cBhvr additive="base">
                                        <p:cTn id="18" dur="250" fill="hold"/>
                                        <p:tgtEl>
                                          <p:spTgt spid="4"/>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250" fill="hold"/>
                                        <p:tgtEl>
                                          <p:spTgt spid="5"/>
                                        </p:tgtEl>
                                        <p:attrNameLst>
                                          <p:attrName>ppt_x</p:attrName>
                                        </p:attrNameLst>
                                      </p:cBhvr>
                                      <p:tavLst>
                                        <p:tav tm="0">
                                          <p:val>
                                            <p:strVal val="#ppt_x"/>
                                          </p:val>
                                        </p:tav>
                                        <p:tav tm="100000">
                                          <p:val>
                                            <p:strVal val="#ppt_x"/>
                                          </p:val>
                                        </p:tav>
                                      </p:tavLst>
                                    </p:anim>
                                    <p:anim calcmode="lin" valueType="num">
                                      <p:cBhvr additive="base">
                                        <p:cTn id="23" dur="250" fill="hold"/>
                                        <p:tgtEl>
                                          <p:spTgt spid="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250" fill="hold"/>
                                        <p:tgtEl>
                                          <p:spTgt spid="8"/>
                                        </p:tgtEl>
                                        <p:attrNameLst>
                                          <p:attrName>ppt_x</p:attrName>
                                        </p:attrNameLst>
                                      </p:cBhvr>
                                      <p:tavLst>
                                        <p:tav tm="0">
                                          <p:val>
                                            <p:strVal val="#ppt_x"/>
                                          </p:val>
                                        </p:tav>
                                        <p:tav tm="100000">
                                          <p:val>
                                            <p:strVal val="#ppt_x"/>
                                          </p:val>
                                        </p:tav>
                                      </p:tavLst>
                                    </p:anim>
                                    <p:anim calcmode="lin" valueType="num">
                                      <p:cBhvr additive="base">
                                        <p:cTn id="28" dur="250" fill="hold"/>
                                        <p:tgtEl>
                                          <p:spTgt spid="8"/>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nodeType="afterEffect">
                                  <p:stCondLst>
                                    <p:cond delay="0"/>
                                  </p:stCondLst>
                                  <p:childTnLst>
                                    <p:set>
                                      <p:cBhvr>
                                        <p:cTn id="31" dur="1" fill="hold">
                                          <p:stCondLst>
                                            <p:cond delay="0"/>
                                          </p:stCondLst>
                                        </p:cTn>
                                        <p:tgtEl>
                                          <p:spTgt spid="9"/>
                                        </p:tgtEl>
                                        <p:attrNameLst>
                                          <p:attrName>style.visibility</p:attrName>
                                        </p:attrNameLst>
                                      </p:cBhvr>
                                      <p:to>
                                        <p:strVal val="visible"/>
                                      </p:to>
                                    </p:set>
                                    <p:anim calcmode="lin" valueType="num">
                                      <p:cBhvr additive="base">
                                        <p:cTn id="32" dur="250" fill="hold"/>
                                        <p:tgtEl>
                                          <p:spTgt spid="9"/>
                                        </p:tgtEl>
                                        <p:attrNameLst>
                                          <p:attrName>ppt_x</p:attrName>
                                        </p:attrNameLst>
                                      </p:cBhvr>
                                      <p:tavLst>
                                        <p:tav tm="0">
                                          <p:val>
                                            <p:strVal val="#ppt_x"/>
                                          </p:val>
                                        </p:tav>
                                        <p:tav tm="100000">
                                          <p:val>
                                            <p:strVal val="#ppt_x"/>
                                          </p:val>
                                        </p:tav>
                                      </p:tavLst>
                                    </p:anim>
                                    <p:anim calcmode="lin" valueType="num">
                                      <p:cBhvr additive="base">
                                        <p:cTn id="33" dur="250" fill="hold"/>
                                        <p:tgtEl>
                                          <p:spTgt spid="9"/>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250" fill="hold"/>
                                        <p:tgtEl>
                                          <p:spTgt spid="12"/>
                                        </p:tgtEl>
                                        <p:attrNameLst>
                                          <p:attrName>ppt_x</p:attrName>
                                        </p:attrNameLst>
                                      </p:cBhvr>
                                      <p:tavLst>
                                        <p:tav tm="0">
                                          <p:val>
                                            <p:strVal val="#ppt_x"/>
                                          </p:val>
                                        </p:tav>
                                        <p:tav tm="100000">
                                          <p:val>
                                            <p:strVal val="#ppt_x"/>
                                          </p:val>
                                        </p:tav>
                                      </p:tavLst>
                                    </p:anim>
                                    <p:anim calcmode="lin" valueType="num">
                                      <p:cBhvr additive="base">
                                        <p:cTn id="38" dur="250" fill="hold"/>
                                        <p:tgtEl>
                                          <p:spTgt spid="12"/>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0" nodeType="after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250" fill="hold"/>
                                        <p:tgtEl>
                                          <p:spTgt spid="13"/>
                                        </p:tgtEl>
                                        <p:attrNameLst>
                                          <p:attrName>ppt_x</p:attrName>
                                        </p:attrNameLst>
                                      </p:cBhvr>
                                      <p:tavLst>
                                        <p:tav tm="0">
                                          <p:val>
                                            <p:strVal val="#ppt_x"/>
                                          </p:val>
                                        </p:tav>
                                        <p:tav tm="100000">
                                          <p:val>
                                            <p:strVal val="#ppt_x"/>
                                          </p:val>
                                        </p:tav>
                                      </p:tavLst>
                                    </p:anim>
                                    <p:anim calcmode="lin" valueType="num">
                                      <p:cBhvr additive="base">
                                        <p:cTn id="43" dur="250" fill="hold"/>
                                        <p:tgtEl>
                                          <p:spTgt spid="13"/>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0" nodeType="after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250" fill="hold"/>
                                        <p:tgtEl>
                                          <p:spTgt spid="14"/>
                                        </p:tgtEl>
                                        <p:attrNameLst>
                                          <p:attrName>ppt_x</p:attrName>
                                        </p:attrNameLst>
                                      </p:cBhvr>
                                      <p:tavLst>
                                        <p:tav tm="0">
                                          <p:val>
                                            <p:strVal val="#ppt_x"/>
                                          </p:val>
                                        </p:tav>
                                        <p:tav tm="100000">
                                          <p:val>
                                            <p:strVal val="#ppt_x"/>
                                          </p:val>
                                        </p:tav>
                                      </p:tavLst>
                                    </p:anim>
                                    <p:anim calcmode="lin" valueType="num">
                                      <p:cBhvr additive="base">
                                        <p:cTn id="48" dur="250" fill="hold"/>
                                        <p:tgtEl>
                                          <p:spTgt spid="14"/>
                                        </p:tgtEl>
                                        <p:attrNameLst>
                                          <p:attrName>ppt_y</p:attrName>
                                        </p:attrNameLst>
                                      </p:cBhvr>
                                      <p:tavLst>
                                        <p:tav tm="0">
                                          <p:val>
                                            <p:strVal val="1+#ppt_h/2"/>
                                          </p:val>
                                        </p:tav>
                                        <p:tav tm="100000">
                                          <p:val>
                                            <p:strVal val="#ppt_y"/>
                                          </p:val>
                                        </p:tav>
                                      </p:tavLst>
                                    </p:anim>
                                  </p:childTnLst>
                                </p:cTn>
                              </p:par>
                            </p:childTnLst>
                          </p:cTn>
                        </p:par>
                        <p:par>
                          <p:cTn id="49" fill="hold">
                            <p:stCondLst>
                              <p:cond delay="2250"/>
                            </p:stCondLst>
                            <p:childTnLst>
                              <p:par>
                                <p:cTn id="50" presetID="2" presetClass="entr" presetSubtype="4" fill="hold" grpId="0" nodeType="afterEffect">
                                  <p:stCondLst>
                                    <p:cond delay="0"/>
                                  </p:stCondLst>
                                  <p:childTnLst>
                                    <p:set>
                                      <p:cBhvr>
                                        <p:cTn id="51" dur="1" fill="hold">
                                          <p:stCondLst>
                                            <p:cond delay="0"/>
                                          </p:stCondLst>
                                        </p:cTn>
                                        <p:tgtEl>
                                          <p:spTgt spid="15"/>
                                        </p:tgtEl>
                                        <p:attrNameLst>
                                          <p:attrName>style.visibility</p:attrName>
                                        </p:attrNameLst>
                                      </p:cBhvr>
                                      <p:to>
                                        <p:strVal val="visible"/>
                                      </p:to>
                                    </p:set>
                                    <p:anim calcmode="lin" valueType="num">
                                      <p:cBhvr additive="base">
                                        <p:cTn id="52" dur="250" fill="hold"/>
                                        <p:tgtEl>
                                          <p:spTgt spid="15"/>
                                        </p:tgtEl>
                                        <p:attrNameLst>
                                          <p:attrName>ppt_x</p:attrName>
                                        </p:attrNameLst>
                                      </p:cBhvr>
                                      <p:tavLst>
                                        <p:tav tm="0">
                                          <p:val>
                                            <p:strVal val="#ppt_x"/>
                                          </p:val>
                                        </p:tav>
                                        <p:tav tm="100000">
                                          <p:val>
                                            <p:strVal val="#ppt_x"/>
                                          </p:val>
                                        </p:tav>
                                      </p:tavLst>
                                    </p:anim>
                                    <p:anim calcmode="lin" valueType="num">
                                      <p:cBhvr additive="base">
                                        <p:cTn id="53" dur="250" fill="hold"/>
                                        <p:tgtEl>
                                          <p:spTgt spid="15"/>
                                        </p:tgtEl>
                                        <p:attrNameLst>
                                          <p:attrName>ppt_y</p:attrName>
                                        </p:attrNameLst>
                                      </p:cBhvr>
                                      <p:tavLst>
                                        <p:tav tm="0">
                                          <p:val>
                                            <p:strVal val="1+#ppt_h/2"/>
                                          </p:val>
                                        </p:tav>
                                        <p:tav tm="100000">
                                          <p:val>
                                            <p:strVal val="#ppt_y"/>
                                          </p:val>
                                        </p:tav>
                                      </p:tavLst>
                                    </p:anim>
                                  </p:childTnLst>
                                </p:cTn>
                              </p:par>
                            </p:childTnLst>
                          </p:cTn>
                        </p:par>
                        <p:par>
                          <p:cTn id="54" fill="hold">
                            <p:stCondLst>
                              <p:cond delay="2500"/>
                            </p:stCondLst>
                            <p:childTnLst>
                              <p:par>
                                <p:cTn id="55" presetID="2" presetClass="entr" presetSubtype="4" fill="hold" grpId="0" nodeType="after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250" fill="hold"/>
                                        <p:tgtEl>
                                          <p:spTgt spid="16"/>
                                        </p:tgtEl>
                                        <p:attrNameLst>
                                          <p:attrName>ppt_x</p:attrName>
                                        </p:attrNameLst>
                                      </p:cBhvr>
                                      <p:tavLst>
                                        <p:tav tm="0">
                                          <p:val>
                                            <p:strVal val="#ppt_x"/>
                                          </p:val>
                                        </p:tav>
                                        <p:tav tm="100000">
                                          <p:val>
                                            <p:strVal val="#ppt_x"/>
                                          </p:val>
                                        </p:tav>
                                      </p:tavLst>
                                    </p:anim>
                                    <p:anim calcmode="lin" valueType="num">
                                      <p:cBhvr additive="base">
                                        <p:cTn id="58" dur="250" fill="hold"/>
                                        <p:tgtEl>
                                          <p:spTgt spid="16"/>
                                        </p:tgtEl>
                                        <p:attrNameLst>
                                          <p:attrName>ppt_y</p:attrName>
                                        </p:attrNameLst>
                                      </p:cBhvr>
                                      <p:tavLst>
                                        <p:tav tm="0">
                                          <p:val>
                                            <p:strVal val="1+#ppt_h/2"/>
                                          </p:val>
                                        </p:tav>
                                        <p:tav tm="100000">
                                          <p:val>
                                            <p:strVal val="#ppt_y"/>
                                          </p:val>
                                        </p:tav>
                                      </p:tavLst>
                                    </p:anim>
                                  </p:childTnLst>
                                </p:cTn>
                              </p:par>
                            </p:childTnLst>
                          </p:cTn>
                        </p:par>
                        <p:par>
                          <p:cTn id="59" fill="hold">
                            <p:stCondLst>
                              <p:cond delay="2750"/>
                            </p:stCondLst>
                            <p:childTnLst>
                              <p:par>
                                <p:cTn id="60" presetID="2" presetClass="entr" presetSubtype="4"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 calcmode="lin" valueType="num">
                                      <p:cBhvr additive="base">
                                        <p:cTn id="62" dur="250" fill="hold"/>
                                        <p:tgtEl>
                                          <p:spTgt spid="17"/>
                                        </p:tgtEl>
                                        <p:attrNameLst>
                                          <p:attrName>ppt_x</p:attrName>
                                        </p:attrNameLst>
                                      </p:cBhvr>
                                      <p:tavLst>
                                        <p:tav tm="0">
                                          <p:val>
                                            <p:strVal val="#ppt_x"/>
                                          </p:val>
                                        </p:tav>
                                        <p:tav tm="100000">
                                          <p:val>
                                            <p:strVal val="#ppt_x"/>
                                          </p:val>
                                        </p:tav>
                                      </p:tavLst>
                                    </p:anim>
                                    <p:anim calcmode="lin" valueType="num">
                                      <p:cBhvr additive="base">
                                        <p:cTn id="63" dur="25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8" grpId="0" animBg="1"/>
      <p:bldP spid="12" grpId="0"/>
      <p:bldP spid="13" grpId="0"/>
      <p:bldP spid="14" grpId="0"/>
      <p:bldP spid="15" grpId="0"/>
      <p:bldP spid="16"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KSO_Shape"/>
          <p:cNvSpPr>
            <a:spLocks/>
          </p:cNvSpPr>
          <p:nvPr/>
        </p:nvSpPr>
        <p:spPr bwMode="auto">
          <a:xfrm>
            <a:off x="5262353" y="2912530"/>
            <a:ext cx="1667293" cy="2823635"/>
          </a:xfrm>
          <a:custGeom>
            <a:avLst/>
            <a:gdLst>
              <a:gd name="T0" fmla="*/ 40049178 w 13310"/>
              <a:gd name="T1" fmla="*/ 94723656 h 21600"/>
              <a:gd name="T2" fmla="*/ 40049178 w 13310"/>
              <a:gd name="T3" fmla="*/ 94723656 h 21600"/>
              <a:gd name="T4" fmla="*/ 33674019 w 13310"/>
              <a:gd name="T5" fmla="*/ 89683343 h 21600"/>
              <a:gd name="T6" fmla="*/ 20417702 w 13310"/>
              <a:gd name="T7" fmla="*/ 79206019 h 21600"/>
              <a:gd name="T8" fmla="*/ 13388620 w 13310"/>
              <a:gd name="T9" fmla="*/ 73667938 h 21600"/>
              <a:gd name="T10" fmla="*/ 7262532 w 13310"/>
              <a:gd name="T11" fmla="*/ 68853138 h 21600"/>
              <a:gd name="T12" fmla="*/ 4810562 w 13310"/>
              <a:gd name="T13" fmla="*/ 66931910 h 21600"/>
              <a:gd name="T14" fmla="*/ 2903512 w 13310"/>
              <a:gd name="T15" fmla="*/ 65446275 h 21600"/>
              <a:gd name="T16" fmla="*/ 1665833 w 13310"/>
              <a:gd name="T17" fmla="*/ 64497303 h 21600"/>
              <a:gd name="T18" fmla="*/ 1323293 w 13310"/>
              <a:gd name="T19" fmla="*/ 64240657 h 21600"/>
              <a:gd name="T20" fmla="*/ 1229913 w 13310"/>
              <a:gd name="T21" fmla="*/ 64178392 h 21600"/>
              <a:gd name="T22" fmla="*/ 1198757 w 13310"/>
              <a:gd name="T23" fmla="*/ 64162869 h 21600"/>
              <a:gd name="T24" fmla="*/ 0 w 13310"/>
              <a:gd name="T25" fmla="*/ 65508540 h 21600"/>
              <a:gd name="T26" fmla="*/ 20402168 w 13310"/>
              <a:gd name="T27" fmla="*/ 86626524 h 21600"/>
              <a:gd name="T28" fmla="*/ 4063258 w 13310"/>
              <a:gd name="T29" fmla="*/ 87155426 h 21600"/>
              <a:gd name="T30" fmla="*/ 4475877 w 13310"/>
              <a:gd name="T31" fmla="*/ 89535529 h 21600"/>
              <a:gd name="T32" fmla="*/ 29914289 w 13310"/>
              <a:gd name="T33" fmla="*/ 93953630 h 21600"/>
              <a:gd name="T34" fmla="*/ 39325264 w 13310"/>
              <a:gd name="T35" fmla="*/ 102960840 h 21600"/>
              <a:gd name="T36" fmla="*/ 39706727 w 13310"/>
              <a:gd name="T37" fmla="*/ 167994894 h 21600"/>
              <a:gd name="T38" fmla="*/ 59112520 w 13310"/>
              <a:gd name="T39" fmla="*/ 168010417 h 21600"/>
              <a:gd name="T40" fmla="*/ 55282711 w 13310"/>
              <a:gd name="T41" fmla="*/ 89714476 h 21600"/>
              <a:gd name="T42" fmla="*/ 84924540 w 13310"/>
              <a:gd name="T43" fmla="*/ 69397651 h 21600"/>
              <a:gd name="T44" fmla="*/ 89011187 w 13310"/>
              <a:gd name="T45" fmla="*/ 47820703 h 21600"/>
              <a:gd name="T46" fmla="*/ 103606419 w 13310"/>
              <a:gd name="T47" fmla="*/ 36503416 h 21600"/>
              <a:gd name="T48" fmla="*/ 102423196 w 13310"/>
              <a:gd name="T49" fmla="*/ 34869967 h 21600"/>
              <a:gd name="T50" fmla="*/ 90350102 w 13310"/>
              <a:gd name="T51" fmla="*/ 41862640 h 21600"/>
              <a:gd name="T52" fmla="*/ 93946373 w 13310"/>
              <a:gd name="T53" fmla="*/ 17353315 h 21600"/>
              <a:gd name="T54" fmla="*/ 91704551 w 13310"/>
              <a:gd name="T55" fmla="*/ 16715493 h 21600"/>
              <a:gd name="T56" fmla="*/ 78424845 w 13310"/>
              <a:gd name="T57" fmla="*/ 64349577 h 21600"/>
              <a:gd name="T58" fmla="*/ 54768946 w 13310"/>
              <a:gd name="T59" fmla="*/ 76234749 h 21600"/>
              <a:gd name="T60" fmla="*/ 53904873 w 13310"/>
              <a:gd name="T61" fmla="*/ 61533793 h 21600"/>
              <a:gd name="T62" fmla="*/ 62856627 w 13310"/>
              <a:gd name="T63" fmla="*/ 0 h 21600"/>
              <a:gd name="T64" fmla="*/ 58489752 w 13310"/>
              <a:gd name="T65" fmla="*/ 3367969 h 21600"/>
              <a:gd name="T66" fmla="*/ 45295659 w 13310"/>
              <a:gd name="T67" fmla="*/ 53537732 h 21600"/>
              <a:gd name="T68" fmla="*/ 32436339 w 13310"/>
              <a:gd name="T69" fmla="*/ 25637155 h 21600"/>
              <a:gd name="T70" fmla="*/ 30108904 w 13310"/>
              <a:gd name="T71" fmla="*/ 26453835 h 21600"/>
              <a:gd name="T72" fmla="*/ 40656412 w 13310"/>
              <a:gd name="T73" fmla="*/ 63727277 h 21600"/>
              <a:gd name="T74" fmla="*/ 40049178 w 13310"/>
              <a:gd name="T75" fmla="*/ 94723656 h 2160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connsiteX0" fmla="*/ 5145 w 13310"/>
              <a:gd name="connsiteY0" fmla="*/ 12178 h 21600"/>
              <a:gd name="connsiteX1" fmla="*/ 5145 w 13310"/>
              <a:gd name="connsiteY1" fmla="*/ 12178 h 21600"/>
              <a:gd name="connsiteX2" fmla="*/ 4326 w 13310"/>
              <a:gd name="connsiteY2" fmla="*/ 11530 h 21600"/>
              <a:gd name="connsiteX3" fmla="*/ 2623 w 13310"/>
              <a:gd name="connsiteY3" fmla="*/ 10183 h 21600"/>
              <a:gd name="connsiteX4" fmla="*/ 1720 w 13310"/>
              <a:gd name="connsiteY4" fmla="*/ 9471 h 21600"/>
              <a:gd name="connsiteX5" fmla="*/ 933 w 13310"/>
              <a:gd name="connsiteY5" fmla="*/ 8852 h 21600"/>
              <a:gd name="connsiteX6" fmla="*/ 618 w 13310"/>
              <a:gd name="connsiteY6" fmla="*/ 8605 h 21600"/>
              <a:gd name="connsiteX7" fmla="*/ 373 w 13310"/>
              <a:gd name="connsiteY7" fmla="*/ 8414 h 21600"/>
              <a:gd name="connsiteX8" fmla="*/ 214 w 13310"/>
              <a:gd name="connsiteY8" fmla="*/ 8292 h 21600"/>
              <a:gd name="connsiteX9" fmla="*/ 170 w 13310"/>
              <a:gd name="connsiteY9" fmla="*/ 8259 h 21600"/>
              <a:gd name="connsiteX10" fmla="*/ 158 w 13310"/>
              <a:gd name="connsiteY10" fmla="*/ 8251 h 21600"/>
              <a:gd name="connsiteX11" fmla="*/ 154 w 13310"/>
              <a:gd name="connsiteY11" fmla="*/ 8249 h 21600"/>
              <a:gd name="connsiteX12" fmla="*/ 0 w 13310"/>
              <a:gd name="connsiteY12" fmla="*/ 8422 h 21600"/>
              <a:gd name="connsiteX13" fmla="*/ 2621 w 13310"/>
              <a:gd name="connsiteY13" fmla="*/ 11137 h 21600"/>
              <a:gd name="connsiteX14" fmla="*/ 522 w 13310"/>
              <a:gd name="connsiteY14" fmla="*/ 11205 h 21600"/>
              <a:gd name="connsiteX15" fmla="*/ 575 w 13310"/>
              <a:gd name="connsiteY15" fmla="*/ 11511 h 21600"/>
              <a:gd name="connsiteX16" fmla="*/ 3843 w 13310"/>
              <a:gd name="connsiteY16" fmla="*/ 12079 h 21600"/>
              <a:gd name="connsiteX17" fmla="*/ 5052 w 13310"/>
              <a:gd name="connsiteY17" fmla="*/ 13237 h 21600"/>
              <a:gd name="connsiteX18" fmla="*/ 5101 w 13310"/>
              <a:gd name="connsiteY18" fmla="*/ 21598 h 21600"/>
              <a:gd name="connsiteX19" fmla="*/ 7594 w 13310"/>
              <a:gd name="connsiteY19" fmla="*/ 21600 h 21600"/>
              <a:gd name="connsiteX20" fmla="*/ 7102 w 13310"/>
              <a:gd name="connsiteY20" fmla="*/ 11534 h 21600"/>
              <a:gd name="connsiteX21" fmla="*/ 10910 w 13310"/>
              <a:gd name="connsiteY21" fmla="*/ 8922 h 21600"/>
              <a:gd name="connsiteX22" fmla="*/ 11435 w 13310"/>
              <a:gd name="connsiteY22" fmla="*/ 6148 h 21600"/>
              <a:gd name="connsiteX23" fmla="*/ 13310 w 13310"/>
              <a:gd name="connsiteY23" fmla="*/ 4693 h 21600"/>
              <a:gd name="connsiteX24" fmla="*/ 13158 w 13310"/>
              <a:gd name="connsiteY24" fmla="*/ 4483 h 21600"/>
              <a:gd name="connsiteX25" fmla="*/ 11607 w 13310"/>
              <a:gd name="connsiteY25" fmla="*/ 5382 h 21600"/>
              <a:gd name="connsiteX26" fmla="*/ 12069 w 13310"/>
              <a:gd name="connsiteY26" fmla="*/ 2231 h 21600"/>
              <a:gd name="connsiteX27" fmla="*/ 11781 w 13310"/>
              <a:gd name="connsiteY27" fmla="*/ 2149 h 21600"/>
              <a:gd name="connsiteX28" fmla="*/ 10075 w 13310"/>
              <a:gd name="connsiteY28" fmla="*/ 8273 h 21600"/>
              <a:gd name="connsiteX29" fmla="*/ 7036 w 13310"/>
              <a:gd name="connsiteY29" fmla="*/ 9801 h 21600"/>
              <a:gd name="connsiteX30" fmla="*/ 6925 w 13310"/>
              <a:gd name="connsiteY30" fmla="*/ 7911 h 21600"/>
              <a:gd name="connsiteX31" fmla="*/ 8075 w 13310"/>
              <a:gd name="connsiteY31" fmla="*/ 0 h 21600"/>
              <a:gd name="connsiteX32" fmla="*/ 7514 w 13310"/>
              <a:gd name="connsiteY32" fmla="*/ 433 h 21600"/>
              <a:gd name="connsiteX33" fmla="*/ 5819 w 13310"/>
              <a:gd name="connsiteY33" fmla="*/ 6883 h 21600"/>
              <a:gd name="connsiteX34" fmla="*/ 4167 w 13310"/>
              <a:gd name="connsiteY34" fmla="*/ 3296 h 21600"/>
              <a:gd name="connsiteX35" fmla="*/ 3094 w 13310"/>
              <a:gd name="connsiteY35" fmla="*/ 1369 h 21600"/>
              <a:gd name="connsiteX36" fmla="*/ 5223 w 13310"/>
              <a:gd name="connsiteY36" fmla="*/ 8193 h 21600"/>
              <a:gd name="connsiteX37" fmla="*/ 5145 w 13310"/>
              <a:gd name="connsiteY37" fmla="*/ 12178 h 21600"/>
              <a:gd name="connsiteX0" fmla="*/ 5145 w 13310"/>
              <a:gd name="connsiteY0" fmla="*/ 12178 h 21600"/>
              <a:gd name="connsiteX1" fmla="*/ 5145 w 13310"/>
              <a:gd name="connsiteY1" fmla="*/ 12178 h 21600"/>
              <a:gd name="connsiteX2" fmla="*/ 4326 w 13310"/>
              <a:gd name="connsiteY2" fmla="*/ 11530 h 21600"/>
              <a:gd name="connsiteX3" fmla="*/ 2623 w 13310"/>
              <a:gd name="connsiteY3" fmla="*/ 10183 h 21600"/>
              <a:gd name="connsiteX4" fmla="*/ 1720 w 13310"/>
              <a:gd name="connsiteY4" fmla="*/ 9471 h 21600"/>
              <a:gd name="connsiteX5" fmla="*/ 933 w 13310"/>
              <a:gd name="connsiteY5" fmla="*/ 8852 h 21600"/>
              <a:gd name="connsiteX6" fmla="*/ 618 w 13310"/>
              <a:gd name="connsiteY6" fmla="*/ 8605 h 21600"/>
              <a:gd name="connsiteX7" fmla="*/ 373 w 13310"/>
              <a:gd name="connsiteY7" fmla="*/ 8414 h 21600"/>
              <a:gd name="connsiteX8" fmla="*/ 214 w 13310"/>
              <a:gd name="connsiteY8" fmla="*/ 8292 h 21600"/>
              <a:gd name="connsiteX9" fmla="*/ 170 w 13310"/>
              <a:gd name="connsiteY9" fmla="*/ 8259 h 21600"/>
              <a:gd name="connsiteX10" fmla="*/ 158 w 13310"/>
              <a:gd name="connsiteY10" fmla="*/ 8251 h 21600"/>
              <a:gd name="connsiteX11" fmla="*/ 154 w 13310"/>
              <a:gd name="connsiteY11" fmla="*/ 8249 h 21600"/>
              <a:gd name="connsiteX12" fmla="*/ 0 w 13310"/>
              <a:gd name="connsiteY12" fmla="*/ 8422 h 21600"/>
              <a:gd name="connsiteX13" fmla="*/ 2621 w 13310"/>
              <a:gd name="connsiteY13" fmla="*/ 11137 h 21600"/>
              <a:gd name="connsiteX14" fmla="*/ 522 w 13310"/>
              <a:gd name="connsiteY14" fmla="*/ 11205 h 21600"/>
              <a:gd name="connsiteX15" fmla="*/ 575 w 13310"/>
              <a:gd name="connsiteY15" fmla="*/ 11511 h 21600"/>
              <a:gd name="connsiteX16" fmla="*/ 3843 w 13310"/>
              <a:gd name="connsiteY16" fmla="*/ 12079 h 21600"/>
              <a:gd name="connsiteX17" fmla="*/ 5052 w 13310"/>
              <a:gd name="connsiteY17" fmla="*/ 13237 h 21600"/>
              <a:gd name="connsiteX18" fmla="*/ 5101 w 13310"/>
              <a:gd name="connsiteY18" fmla="*/ 21598 h 21600"/>
              <a:gd name="connsiteX19" fmla="*/ 7594 w 13310"/>
              <a:gd name="connsiteY19" fmla="*/ 21600 h 21600"/>
              <a:gd name="connsiteX20" fmla="*/ 7102 w 13310"/>
              <a:gd name="connsiteY20" fmla="*/ 11534 h 21600"/>
              <a:gd name="connsiteX21" fmla="*/ 10910 w 13310"/>
              <a:gd name="connsiteY21" fmla="*/ 8922 h 21600"/>
              <a:gd name="connsiteX22" fmla="*/ 11435 w 13310"/>
              <a:gd name="connsiteY22" fmla="*/ 6148 h 21600"/>
              <a:gd name="connsiteX23" fmla="*/ 13310 w 13310"/>
              <a:gd name="connsiteY23" fmla="*/ 4693 h 21600"/>
              <a:gd name="connsiteX24" fmla="*/ 13158 w 13310"/>
              <a:gd name="connsiteY24" fmla="*/ 4483 h 21600"/>
              <a:gd name="connsiteX25" fmla="*/ 11607 w 13310"/>
              <a:gd name="connsiteY25" fmla="*/ 5382 h 21600"/>
              <a:gd name="connsiteX26" fmla="*/ 12069 w 13310"/>
              <a:gd name="connsiteY26" fmla="*/ 2231 h 21600"/>
              <a:gd name="connsiteX27" fmla="*/ 11781 w 13310"/>
              <a:gd name="connsiteY27" fmla="*/ 2149 h 21600"/>
              <a:gd name="connsiteX28" fmla="*/ 10075 w 13310"/>
              <a:gd name="connsiteY28" fmla="*/ 8273 h 21600"/>
              <a:gd name="connsiteX29" fmla="*/ 7036 w 13310"/>
              <a:gd name="connsiteY29" fmla="*/ 9801 h 21600"/>
              <a:gd name="connsiteX30" fmla="*/ 6925 w 13310"/>
              <a:gd name="connsiteY30" fmla="*/ 7911 h 21600"/>
              <a:gd name="connsiteX31" fmla="*/ 8075 w 13310"/>
              <a:gd name="connsiteY31" fmla="*/ 0 h 21600"/>
              <a:gd name="connsiteX32" fmla="*/ 7514 w 13310"/>
              <a:gd name="connsiteY32" fmla="*/ 433 h 21600"/>
              <a:gd name="connsiteX33" fmla="*/ 5819 w 13310"/>
              <a:gd name="connsiteY33" fmla="*/ 6883 h 21600"/>
              <a:gd name="connsiteX34" fmla="*/ 3248 w 13310"/>
              <a:gd name="connsiteY34" fmla="*/ 925 h 21600"/>
              <a:gd name="connsiteX35" fmla="*/ 3094 w 13310"/>
              <a:gd name="connsiteY35" fmla="*/ 1369 h 21600"/>
              <a:gd name="connsiteX36" fmla="*/ 5223 w 13310"/>
              <a:gd name="connsiteY36" fmla="*/ 8193 h 21600"/>
              <a:gd name="connsiteX37" fmla="*/ 5145 w 13310"/>
              <a:gd name="connsiteY37" fmla="*/ 12178 h 21600"/>
              <a:gd name="connsiteX0" fmla="*/ 5145 w 13310"/>
              <a:gd name="connsiteY0" fmla="*/ 12178 h 21600"/>
              <a:gd name="connsiteX1" fmla="*/ 5145 w 13310"/>
              <a:gd name="connsiteY1" fmla="*/ 12178 h 21600"/>
              <a:gd name="connsiteX2" fmla="*/ 4326 w 13310"/>
              <a:gd name="connsiteY2" fmla="*/ 11530 h 21600"/>
              <a:gd name="connsiteX3" fmla="*/ 2623 w 13310"/>
              <a:gd name="connsiteY3" fmla="*/ 10183 h 21600"/>
              <a:gd name="connsiteX4" fmla="*/ 1720 w 13310"/>
              <a:gd name="connsiteY4" fmla="*/ 9471 h 21600"/>
              <a:gd name="connsiteX5" fmla="*/ 933 w 13310"/>
              <a:gd name="connsiteY5" fmla="*/ 8852 h 21600"/>
              <a:gd name="connsiteX6" fmla="*/ 618 w 13310"/>
              <a:gd name="connsiteY6" fmla="*/ 8605 h 21600"/>
              <a:gd name="connsiteX7" fmla="*/ 373 w 13310"/>
              <a:gd name="connsiteY7" fmla="*/ 8414 h 21600"/>
              <a:gd name="connsiteX8" fmla="*/ 214 w 13310"/>
              <a:gd name="connsiteY8" fmla="*/ 8292 h 21600"/>
              <a:gd name="connsiteX9" fmla="*/ 170 w 13310"/>
              <a:gd name="connsiteY9" fmla="*/ 8259 h 21600"/>
              <a:gd name="connsiteX10" fmla="*/ 158 w 13310"/>
              <a:gd name="connsiteY10" fmla="*/ 8251 h 21600"/>
              <a:gd name="connsiteX11" fmla="*/ 154 w 13310"/>
              <a:gd name="connsiteY11" fmla="*/ 8249 h 21600"/>
              <a:gd name="connsiteX12" fmla="*/ 0 w 13310"/>
              <a:gd name="connsiteY12" fmla="*/ 8422 h 21600"/>
              <a:gd name="connsiteX13" fmla="*/ 2621 w 13310"/>
              <a:gd name="connsiteY13" fmla="*/ 11137 h 21600"/>
              <a:gd name="connsiteX14" fmla="*/ 522 w 13310"/>
              <a:gd name="connsiteY14" fmla="*/ 11205 h 21600"/>
              <a:gd name="connsiteX15" fmla="*/ 575 w 13310"/>
              <a:gd name="connsiteY15" fmla="*/ 11511 h 21600"/>
              <a:gd name="connsiteX16" fmla="*/ 3843 w 13310"/>
              <a:gd name="connsiteY16" fmla="*/ 12079 h 21600"/>
              <a:gd name="connsiteX17" fmla="*/ 5052 w 13310"/>
              <a:gd name="connsiteY17" fmla="*/ 13237 h 21600"/>
              <a:gd name="connsiteX18" fmla="*/ 5101 w 13310"/>
              <a:gd name="connsiteY18" fmla="*/ 21598 h 21600"/>
              <a:gd name="connsiteX19" fmla="*/ 7594 w 13310"/>
              <a:gd name="connsiteY19" fmla="*/ 21600 h 21600"/>
              <a:gd name="connsiteX20" fmla="*/ 7102 w 13310"/>
              <a:gd name="connsiteY20" fmla="*/ 11534 h 21600"/>
              <a:gd name="connsiteX21" fmla="*/ 10910 w 13310"/>
              <a:gd name="connsiteY21" fmla="*/ 8922 h 21600"/>
              <a:gd name="connsiteX22" fmla="*/ 11435 w 13310"/>
              <a:gd name="connsiteY22" fmla="*/ 6148 h 21600"/>
              <a:gd name="connsiteX23" fmla="*/ 13310 w 13310"/>
              <a:gd name="connsiteY23" fmla="*/ 4693 h 21600"/>
              <a:gd name="connsiteX24" fmla="*/ 13158 w 13310"/>
              <a:gd name="connsiteY24" fmla="*/ 4483 h 21600"/>
              <a:gd name="connsiteX25" fmla="*/ 11607 w 13310"/>
              <a:gd name="connsiteY25" fmla="*/ 5382 h 21600"/>
              <a:gd name="connsiteX26" fmla="*/ 12069 w 13310"/>
              <a:gd name="connsiteY26" fmla="*/ 2231 h 21600"/>
              <a:gd name="connsiteX27" fmla="*/ 11781 w 13310"/>
              <a:gd name="connsiteY27" fmla="*/ 2149 h 21600"/>
              <a:gd name="connsiteX28" fmla="*/ 10075 w 13310"/>
              <a:gd name="connsiteY28" fmla="*/ 8273 h 21600"/>
              <a:gd name="connsiteX29" fmla="*/ 7036 w 13310"/>
              <a:gd name="connsiteY29" fmla="*/ 9801 h 21600"/>
              <a:gd name="connsiteX30" fmla="*/ 6925 w 13310"/>
              <a:gd name="connsiteY30" fmla="*/ 7911 h 21600"/>
              <a:gd name="connsiteX31" fmla="*/ 8075 w 13310"/>
              <a:gd name="connsiteY31" fmla="*/ 0 h 21600"/>
              <a:gd name="connsiteX32" fmla="*/ 7514 w 13310"/>
              <a:gd name="connsiteY32" fmla="*/ 433 h 21600"/>
              <a:gd name="connsiteX33" fmla="*/ 5819 w 13310"/>
              <a:gd name="connsiteY33" fmla="*/ 6883 h 21600"/>
              <a:gd name="connsiteX34" fmla="*/ 3248 w 13310"/>
              <a:gd name="connsiteY34" fmla="*/ 925 h 21600"/>
              <a:gd name="connsiteX35" fmla="*/ 2224 w 13310"/>
              <a:gd name="connsiteY35" fmla="*/ 111 h 21600"/>
              <a:gd name="connsiteX36" fmla="*/ 5223 w 13310"/>
              <a:gd name="connsiteY36" fmla="*/ 8193 h 21600"/>
              <a:gd name="connsiteX37" fmla="*/ 5145 w 13310"/>
              <a:gd name="connsiteY37" fmla="*/ 12178 h 21600"/>
              <a:gd name="connsiteX0" fmla="*/ 5145 w 13310"/>
              <a:gd name="connsiteY0" fmla="*/ 12178 h 21600"/>
              <a:gd name="connsiteX1" fmla="*/ 5145 w 13310"/>
              <a:gd name="connsiteY1" fmla="*/ 12178 h 21600"/>
              <a:gd name="connsiteX2" fmla="*/ 4326 w 13310"/>
              <a:gd name="connsiteY2" fmla="*/ 11530 h 21600"/>
              <a:gd name="connsiteX3" fmla="*/ 2623 w 13310"/>
              <a:gd name="connsiteY3" fmla="*/ 10183 h 21600"/>
              <a:gd name="connsiteX4" fmla="*/ 1720 w 13310"/>
              <a:gd name="connsiteY4" fmla="*/ 9471 h 21600"/>
              <a:gd name="connsiteX5" fmla="*/ 933 w 13310"/>
              <a:gd name="connsiteY5" fmla="*/ 8852 h 21600"/>
              <a:gd name="connsiteX6" fmla="*/ 618 w 13310"/>
              <a:gd name="connsiteY6" fmla="*/ 8605 h 21600"/>
              <a:gd name="connsiteX7" fmla="*/ 373 w 13310"/>
              <a:gd name="connsiteY7" fmla="*/ 8414 h 21600"/>
              <a:gd name="connsiteX8" fmla="*/ 214 w 13310"/>
              <a:gd name="connsiteY8" fmla="*/ 8292 h 21600"/>
              <a:gd name="connsiteX9" fmla="*/ 170 w 13310"/>
              <a:gd name="connsiteY9" fmla="*/ 8259 h 21600"/>
              <a:gd name="connsiteX10" fmla="*/ 158 w 13310"/>
              <a:gd name="connsiteY10" fmla="*/ 8251 h 21600"/>
              <a:gd name="connsiteX11" fmla="*/ 154 w 13310"/>
              <a:gd name="connsiteY11" fmla="*/ 8249 h 21600"/>
              <a:gd name="connsiteX12" fmla="*/ 0 w 13310"/>
              <a:gd name="connsiteY12" fmla="*/ 8422 h 21600"/>
              <a:gd name="connsiteX13" fmla="*/ 2621 w 13310"/>
              <a:gd name="connsiteY13" fmla="*/ 11137 h 21600"/>
              <a:gd name="connsiteX14" fmla="*/ 522 w 13310"/>
              <a:gd name="connsiteY14" fmla="*/ 11205 h 21600"/>
              <a:gd name="connsiteX15" fmla="*/ 575 w 13310"/>
              <a:gd name="connsiteY15" fmla="*/ 11511 h 21600"/>
              <a:gd name="connsiteX16" fmla="*/ 3843 w 13310"/>
              <a:gd name="connsiteY16" fmla="*/ 12079 h 21600"/>
              <a:gd name="connsiteX17" fmla="*/ 5052 w 13310"/>
              <a:gd name="connsiteY17" fmla="*/ 13237 h 21600"/>
              <a:gd name="connsiteX18" fmla="*/ 5101 w 13310"/>
              <a:gd name="connsiteY18" fmla="*/ 21598 h 21600"/>
              <a:gd name="connsiteX19" fmla="*/ 7594 w 13310"/>
              <a:gd name="connsiteY19" fmla="*/ 21600 h 21600"/>
              <a:gd name="connsiteX20" fmla="*/ 7102 w 13310"/>
              <a:gd name="connsiteY20" fmla="*/ 11534 h 21600"/>
              <a:gd name="connsiteX21" fmla="*/ 10910 w 13310"/>
              <a:gd name="connsiteY21" fmla="*/ 8922 h 21600"/>
              <a:gd name="connsiteX22" fmla="*/ 11435 w 13310"/>
              <a:gd name="connsiteY22" fmla="*/ 6148 h 21600"/>
              <a:gd name="connsiteX23" fmla="*/ 13310 w 13310"/>
              <a:gd name="connsiteY23" fmla="*/ 4693 h 21600"/>
              <a:gd name="connsiteX24" fmla="*/ 13158 w 13310"/>
              <a:gd name="connsiteY24" fmla="*/ 4483 h 21600"/>
              <a:gd name="connsiteX25" fmla="*/ 11607 w 13310"/>
              <a:gd name="connsiteY25" fmla="*/ 5382 h 21600"/>
              <a:gd name="connsiteX26" fmla="*/ 12069 w 13310"/>
              <a:gd name="connsiteY26" fmla="*/ 2231 h 21600"/>
              <a:gd name="connsiteX27" fmla="*/ 11781 w 13310"/>
              <a:gd name="connsiteY27" fmla="*/ 2149 h 21600"/>
              <a:gd name="connsiteX28" fmla="*/ 10075 w 13310"/>
              <a:gd name="connsiteY28" fmla="*/ 8273 h 21600"/>
              <a:gd name="connsiteX29" fmla="*/ 7036 w 13310"/>
              <a:gd name="connsiteY29" fmla="*/ 9801 h 21600"/>
              <a:gd name="connsiteX30" fmla="*/ 6925 w 13310"/>
              <a:gd name="connsiteY30" fmla="*/ 7911 h 21600"/>
              <a:gd name="connsiteX31" fmla="*/ 8075 w 13310"/>
              <a:gd name="connsiteY31" fmla="*/ 0 h 21600"/>
              <a:gd name="connsiteX32" fmla="*/ 7514 w 13310"/>
              <a:gd name="connsiteY32" fmla="*/ 433 h 21600"/>
              <a:gd name="connsiteX33" fmla="*/ 5819 w 13310"/>
              <a:gd name="connsiteY33" fmla="*/ 6883 h 21600"/>
              <a:gd name="connsiteX34" fmla="*/ 2813 w 13310"/>
              <a:gd name="connsiteY34" fmla="*/ 393 h 21600"/>
              <a:gd name="connsiteX35" fmla="*/ 2224 w 13310"/>
              <a:gd name="connsiteY35" fmla="*/ 111 h 21600"/>
              <a:gd name="connsiteX36" fmla="*/ 5223 w 13310"/>
              <a:gd name="connsiteY36" fmla="*/ 8193 h 21600"/>
              <a:gd name="connsiteX37" fmla="*/ 5145 w 13310"/>
              <a:gd name="connsiteY37" fmla="*/ 12178 h 21600"/>
              <a:gd name="connsiteX0" fmla="*/ 5145 w 13310"/>
              <a:gd name="connsiteY0" fmla="*/ 12178 h 21600"/>
              <a:gd name="connsiteX1" fmla="*/ 5145 w 13310"/>
              <a:gd name="connsiteY1" fmla="*/ 12178 h 21600"/>
              <a:gd name="connsiteX2" fmla="*/ 4326 w 13310"/>
              <a:gd name="connsiteY2" fmla="*/ 11530 h 21600"/>
              <a:gd name="connsiteX3" fmla="*/ 2623 w 13310"/>
              <a:gd name="connsiteY3" fmla="*/ 10183 h 21600"/>
              <a:gd name="connsiteX4" fmla="*/ 1720 w 13310"/>
              <a:gd name="connsiteY4" fmla="*/ 9471 h 21600"/>
              <a:gd name="connsiteX5" fmla="*/ 933 w 13310"/>
              <a:gd name="connsiteY5" fmla="*/ 8852 h 21600"/>
              <a:gd name="connsiteX6" fmla="*/ 618 w 13310"/>
              <a:gd name="connsiteY6" fmla="*/ 8605 h 21600"/>
              <a:gd name="connsiteX7" fmla="*/ 373 w 13310"/>
              <a:gd name="connsiteY7" fmla="*/ 8414 h 21600"/>
              <a:gd name="connsiteX8" fmla="*/ 214 w 13310"/>
              <a:gd name="connsiteY8" fmla="*/ 8292 h 21600"/>
              <a:gd name="connsiteX9" fmla="*/ 170 w 13310"/>
              <a:gd name="connsiteY9" fmla="*/ 8259 h 21600"/>
              <a:gd name="connsiteX10" fmla="*/ 158 w 13310"/>
              <a:gd name="connsiteY10" fmla="*/ 8251 h 21600"/>
              <a:gd name="connsiteX11" fmla="*/ 154 w 13310"/>
              <a:gd name="connsiteY11" fmla="*/ 8249 h 21600"/>
              <a:gd name="connsiteX12" fmla="*/ 0 w 13310"/>
              <a:gd name="connsiteY12" fmla="*/ 8422 h 21600"/>
              <a:gd name="connsiteX13" fmla="*/ 2621 w 13310"/>
              <a:gd name="connsiteY13" fmla="*/ 11137 h 21600"/>
              <a:gd name="connsiteX14" fmla="*/ 522 w 13310"/>
              <a:gd name="connsiteY14" fmla="*/ 11205 h 21600"/>
              <a:gd name="connsiteX15" fmla="*/ 575 w 13310"/>
              <a:gd name="connsiteY15" fmla="*/ 11511 h 21600"/>
              <a:gd name="connsiteX16" fmla="*/ 3843 w 13310"/>
              <a:gd name="connsiteY16" fmla="*/ 12079 h 21600"/>
              <a:gd name="connsiteX17" fmla="*/ 5052 w 13310"/>
              <a:gd name="connsiteY17" fmla="*/ 13237 h 21600"/>
              <a:gd name="connsiteX18" fmla="*/ 5101 w 13310"/>
              <a:gd name="connsiteY18" fmla="*/ 21598 h 21600"/>
              <a:gd name="connsiteX19" fmla="*/ 7594 w 13310"/>
              <a:gd name="connsiteY19" fmla="*/ 21600 h 21600"/>
              <a:gd name="connsiteX20" fmla="*/ 7102 w 13310"/>
              <a:gd name="connsiteY20" fmla="*/ 11534 h 21600"/>
              <a:gd name="connsiteX21" fmla="*/ 10910 w 13310"/>
              <a:gd name="connsiteY21" fmla="*/ 8922 h 21600"/>
              <a:gd name="connsiteX22" fmla="*/ 11435 w 13310"/>
              <a:gd name="connsiteY22" fmla="*/ 6148 h 21600"/>
              <a:gd name="connsiteX23" fmla="*/ 13310 w 13310"/>
              <a:gd name="connsiteY23" fmla="*/ 4693 h 21600"/>
              <a:gd name="connsiteX24" fmla="*/ 13158 w 13310"/>
              <a:gd name="connsiteY24" fmla="*/ 4483 h 21600"/>
              <a:gd name="connsiteX25" fmla="*/ 11607 w 13310"/>
              <a:gd name="connsiteY25" fmla="*/ 5382 h 21600"/>
              <a:gd name="connsiteX26" fmla="*/ 12069 w 13310"/>
              <a:gd name="connsiteY26" fmla="*/ 2231 h 21600"/>
              <a:gd name="connsiteX27" fmla="*/ 11781 w 13310"/>
              <a:gd name="connsiteY27" fmla="*/ 2149 h 21600"/>
              <a:gd name="connsiteX28" fmla="*/ 10075 w 13310"/>
              <a:gd name="connsiteY28" fmla="*/ 8273 h 21600"/>
              <a:gd name="connsiteX29" fmla="*/ 7036 w 13310"/>
              <a:gd name="connsiteY29" fmla="*/ 9801 h 21600"/>
              <a:gd name="connsiteX30" fmla="*/ 6925 w 13310"/>
              <a:gd name="connsiteY30" fmla="*/ 7911 h 21600"/>
              <a:gd name="connsiteX31" fmla="*/ 8075 w 13310"/>
              <a:gd name="connsiteY31" fmla="*/ 0 h 21600"/>
              <a:gd name="connsiteX32" fmla="*/ 6692 w 13310"/>
              <a:gd name="connsiteY32" fmla="*/ 3578 h 21600"/>
              <a:gd name="connsiteX33" fmla="*/ 5819 w 13310"/>
              <a:gd name="connsiteY33" fmla="*/ 6883 h 21600"/>
              <a:gd name="connsiteX34" fmla="*/ 2813 w 13310"/>
              <a:gd name="connsiteY34" fmla="*/ 393 h 21600"/>
              <a:gd name="connsiteX35" fmla="*/ 2224 w 13310"/>
              <a:gd name="connsiteY35" fmla="*/ 111 h 21600"/>
              <a:gd name="connsiteX36" fmla="*/ 5223 w 13310"/>
              <a:gd name="connsiteY36" fmla="*/ 8193 h 21600"/>
              <a:gd name="connsiteX37" fmla="*/ 5145 w 13310"/>
              <a:gd name="connsiteY37" fmla="*/ 12178 h 21600"/>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910 w 13310"/>
              <a:gd name="connsiteY21" fmla="*/ 8836 h 21514"/>
              <a:gd name="connsiteX22" fmla="*/ 11435 w 13310"/>
              <a:gd name="connsiteY22" fmla="*/ 6062 h 21514"/>
              <a:gd name="connsiteX23" fmla="*/ 13310 w 13310"/>
              <a:gd name="connsiteY23" fmla="*/ 4607 h 21514"/>
              <a:gd name="connsiteX24" fmla="*/ 13158 w 13310"/>
              <a:gd name="connsiteY24" fmla="*/ 4397 h 21514"/>
              <a:gd name="connsiteX25" fmla="*/ 11607 w 13310"/>
              <a:gd name="connsiteY25" fmla="*/ 5296 h 21514"/>
              <a:gd name="connsiteX26" fmla="*/ 12069 w 13310"/>
              <a:gd name="connsiteY26" fmla="*/ 2145 h 21514"/>
              <a:gd name="connsiteX27" fmla="*/ 11781 w 13310"/>
              <a:gd name="connsiteY27" fmla="*/ 2063 h 21514"/>
              <a:gd name="connsiteX28" fmla="*/ 10075 w 13310"/>
              <a:gd name="connsiteY28" fmla="*/ 8187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910 w 13310"/>
              <a:gd name="connsiteY21" fmla="*/ 8836 h 21514"/>
              <a:gd name="connsiteX22" fmla="*/ 11435 w 13310"/>
              <a:gd name="connsiteY22" fmla="*/ 6062 h 21514"/>
              <a:gd name="connsiteX23" fmla="*/ 13310 w 13310"/>
              <a:gd name="connsiteY23" fmla="*/ 4607 h 21514"/>
              <a:gd name="connsiteX24" fmla="*/ 13158 w 13310"/>
              <a:gd name="connsiteY24" fmla="*/ 4397 h 21514"/>
              <a:gd name="connsiteX25" fmla="*/ 11607 w 13310"/>
              <a:gd name="connsiteY25" fmla="*/ 5296 h 21514"/>
              <a:gd name="connsiteX26" fmla="*/ 12069 w 13310"/>
              <a:gd name="connsiteY26" fmla="*/ 2145 h 21514"/>
              <a:gd name="connsiteX27" fmla="*/ 11273 w 13310"/>
              <a:gd name="connsiteY27" fmla="*/ 3660 h 21514"/>
              <a:gd name="connsiteX28" fmla="*/ 10075 w 13310"/>
              <a:gd name="connsiteY28" fmla="*/ 8187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910 w 13310"/>
              <a:gd name="connsiteY21" fmla="*/ 8836 h 21514"/>
              <a:gd name="connsiteX22" fmla="*/ 11435 w 13310"/>
              <a:gd name="connsiteY22" fmla="*/ 6062 h 21514"/>
              <a:gd name="connsiteX23" fmla="*/ 13310 w 13310"/>
              <a:gd name="connsiteY23" fmla="*/ 4607 h 21514"/>
              <a:gd name="connsiteX24" fmla="*/ 13158 w 13310"/>
              <a:gd name="connsiteY24" fmla="*/ 4397 h 21514"/>
              <a:gd name="connsiteX25" fmla="*/ 11607 w 13310"/>
              <a:gd name="connsiteY25" fmla="*/ 5296 h 21514"/>
              <a:gd name="connsiteX26" fmla="*/ 11706 w 13310"/>
              <a:gd name="connsiteY26" fmla="*/ 3669 h 21514"/>
              <a:gd name="connsiteX27" fmla="*/ 11273 w 13310"/>
              <a:gd name="connsiteY27" fmla="*/ 3660 h 21514"/>
              <a:gd name="connsiteX28" fmla="*/ 10075 w 13310"/>
              <a:gd name="connsiteY28" fmla="*/ 8187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910 w 13310"/>
              <a:gd name="connsiteY21" fmla="*/ 8836 h 21514"/>
              <a:gd name="connsiteX22" fmla="*/ 11435 w 13310"/>
              <a:gd name="connsiteY22" fmla="*/ 6062 h 21514"/>
              <a:gd name="connsiteX23" fmla="*/ 13310 w 13310"/>
              <a:gd name="connsiteY23" fmla="*/ 4607 h 21514"/>
              <a:gd name="connsiteX24" fmla="*/ 13158 w 13310"/>
              <a:gd name="connsiteY24" fmla="*/ 4397 h 21514"/>
              <a:gd name="connsiteX25" fmla="*/ 11607 w 13310"/>
              <a:gd name="connsiteY25" fmla="*/ 5296 h 21514"/>
              <a:gd name="connsiteX26" fmla="*/ 11706 w 13310"/>
              <a:gd name="connsiteY26" fmla="*/ 3669 h 21514"/>
              <a:gd name="connsiteX27" fmla="*/ 11273 w 13310"/>
              <a:gd name="connsiteY27" fmla="*/ 3660 h 21514"/>
              <a:gd name="connsiteX28" fmla="*/ 9712 w 13310"/>
              <a:gd name="connsiteY28" fmla="*/ 8514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294 w 13310"/>
              <a:gd name="connsiteY21" fmla="*/ 9417 h 21514"/>
              <a:gd name="connsiteX22" fmla="*/ 11435 w 13310"/>
              <a:gd name="connsiteY22" fmla="*/ 6062 h 21514"/>
              <a:gd name="connsiteX23" fmla="*/ 13310 w 13310"/>
              <a:gd name="connsiteY23" fmla="*/ 4607 h 21514"/>
              <a:gd name="connsiteX24" fmla="*/ 13158 w 13310"/>
              <a:gd name="connsiteY24" fmla="*/ 4397 h 21514"/>
              <a:gd name="connsiteX25" fmla="*/ 11607 w 13310"/>
              <a:gd name="connsiteY25" fmla="*/ 5296 h 21514"/>
              <a:gd name="connsiteX26" fmla="*/ 11706 w 13310"/>
              <a:gd name="connsiteY26" fmla="*/ 3669 h 21514"/>
              <a:gd name="connsiteX27" fmla="*/ 11273 w 13310"/>
              <a:gd name="connsiteY27" fmla="*/ 3660 h 21514"/>
              <a:gd name="connsiteX28" fmla="*/ 9712 w 13310"/>
              <a:gd name="connsiteY28" fmla="*/ 8514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294 w 13310"/>
              <a:gd name="connsiteY21" fmla="*/ 9417 h 21514"/>
              <a:gd name="connsiteX22" fmla="*/ 11072 w 13310"/>
              <a:gd name="connsiteY22" fmla="*/ 6969 h 21514"/>
              <a:gd name="connsiteX23" fmla="*/ 13310 w 13310"/>
              <a:gd name="connsiteY23" fmla="*/ 4607 h 21514"/>
              <a:gd name="connsiteX24" fmla="*/ 13158 w 13310"/>
              <a:gd name="connsiteY24" fmla="*/ 4397 h 21514"/>
              <a:gd name="connsiteX25" fmla="*/ 11607 w 13310"/>
              <a:gd name="connsiteY25" fmla="*/ 5296 h 21514"/>
              <a:gd name="connsiteX26" fmla="*/ 11706 w 13310"/>
              <a:gd name="connsiteY26" fmla="*/ 3669 h 21514"/>
              <a:gd name="connsiteX27" fmla="*/ 11273 w 13310"/>
              <a:gd name="connsiteY27" fmla="*/ 3660 h 21514"/>
              <a:gd name="connsiteX28" fmla="*/ 9712 w 13310"/>
              <a:gd name="connsiteY28" fmla="*/ 8514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294 w 13310"/>
              <a:gd name="connsiteY21" fmla="*/ 9417 h 21514"/>
              <a:gd name="connsiteX22" fmla="*/ 11072 w 13310"/>
              <a:gd name="connsiteY22" fmla="*/ 6969 h 21514"/>
              <a:gd name="connsiteX23" fmla="*/ 13310 w 13310"/>
              <a:gd name="connsiteY23" fmla="*/ 4607 h 21514"/>
              <a:gd name="connsiteX24" fmla="*/ 13158 w 13310"/>
              <a:gd name="connsiteY24" fmla="*/ 4397 h 21514"/>
              <a:gd name="connsiteX25" fmla="*/ 11208 w 13310"/>
              <a:gd name="connsiteY25" fmla="*/ 6203 h 21514"/>
              <a:gd name="connsiteX26" fmla="*/ 11706 w 13310"/>
              <a:gd name="connsiteY26" fmla="*/ 3669 h 21514"/>
              <a:gd name="connsiteX27" fmla="*/ 11273 w 13310"/>
              <a:gd name="connsiteY27" fmla="*/ 3660 h 21514"/>
              <a:gd name="connsiteX28" fmla="*/ 9712 w 13310"/>
              <a:gd name="connsiteY28" fmla="*/ 8514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3310"/>
              <a:gd name="connsiteY0" fmla="*/ 12092 h 21514"/>
              <a:gd name="connsiteX1" fmla="*/ 5145 w 13310"/>
              <a:gd name="connsiteY1" fmla="*/ 12092 h 21514"/>
              <a:gd name="connsiteX2" fmla="*/ 4326 w 13310"/>
              <a:gd name="connsiteY2" fmla="*/ 11444 h 21514"/>
              <a:gd name="connsiteX3" fmla="*/ 2623 w 13310"/>
              <a:gd name="connsiteY3" fmla="*/ 10097 h 21514"/>
              <a:gd name="connsiteX4" fmla="*/ 1720 w 13310"/>
              <a:gd name="connsiteY4" fmla="*/ 9385 h 21514"/>
              <a:gd name="connsiteX5" fmla="*/ 933 w 13310"/>
              <a:gd name="connsiteY5" fmla="*/ 8766 h 21514"/>
              <a:gd name="connsiteX6" fmla="*/ 618 w 13310"/>
              <a:gd name="connsiteY6" fmla="*/ 8519 h 21514"/>
              <a:gd name="connsiteX7" fmla="*/ 373 w 13310"/>
              <a:gd name="connsiteY7" fmla="*/ 8328 h 21514"/>
              <a:gd name="connsiteX8" fmla="*/ 214 w 13310"/>
              <a:gd name="connsiteY8" fmla="*/ 8206 h 21514"/>
              <a:gd name="connsiteX9" fmla="*/ 170 w 13310"/>
              <a:gd name="connsiteY9" fmla="*/ 8173 h 21514"/>
              <a:gd name="connsiteX10" fmla="*/ 158 w 13310"/>
              <a:gd name="connsiteY10" fmla="*/ 8165 h 21514"/>
              <a:gd name="connsiteX11" fmla="*/ 154 w 13310"/>
              <a:gd name="connsiteY11" fmla="*/ 8163 h 21514"/>
              <a:gd name="connsiteX12" fmla="*/ 0 w 13310"/>
              <a:gd name="connsiteY12" fmla="*/ 8336 h 21514"/>
              <a:gd name="connsiteX13" fmla="*/ 2621 w 13310"/>
              <a:gd name="connsiteY13" fmla="*/ 11051 h 21514"/>
              <a:gd name="connsiteX14" fmla="*/ 522 w 13310"/>
              <a:gd name="connsiteY14" fmla="*/ 11119 h 21514"/>
              <a:gd name="connsiteX15" fmla="*/ 575 w 13310"/>
              <a:gd name="connsiteY15" fmla="*/ 11425 h 21514"/>
              <a:gd name="connsiteX16" fmla="*/ 3843 w 13310"/>
              <a:gd name="connsiteY16" fmla="*/ 11993 h 21514"/>
              <a:gd name="connsiteX17" fmla="*/ 5052 w 13310"/>
              <a:gd name="connsiteY17" fmla="*/ 13151 h 21514"/>
              <a:gd name="connsiteX18" fmla="*/ 5101 w 13310"/>
              <a:gd name="connsiteY18" fmla="*/ 21512 h 21514"/>
              <a:gd name="connsiteX19" fmla="*/ 7594 w 13310"/>
              <a:gd name="connsiteY19" fmla="*/ 21514 h 21514"/>
              <a:gd name="connsiteX20" fmla="*/ 7102 w 13310"/>
              <a:gd name="connsiteY20" fmla="*/ 11448 h 21514"/>
              <a:gd name="connsiteX21" fmla="*/ 10294 w 13310"/>
              <a:gd name="connsiteY21" fmla="*/ 9417 h 21514"/>
              <a:gd name="connsiteX22" fmla="*/ 11072 w 13310"/>
              <a:gd name="connsiteY22" fmla="*/ 6969 h 21514"/>
              <a:gd name="connsiteX23" fmla="*/ 13310 w 13310"/>
              <a:gd name="connsiteY23" fmla="*/ 4607 h 21514"/>
              <a:gd name="connsiteX24" fmla="*/ 12614 w 13310"/>
              <a:gd name="connsiteY24" fmla="*/ 5594 h 21514"/>
              <a:gd name="connsiteX25" fmla="*/ 11208 w 13310"/>
              <a:gd name="connsiteY25" fmla="*/ 6203 h 21514"/>
              <a:gd name="connsiteX26" fmla="*/ 11706 w 13310"/>
              <a:gd name="connsiteY26" fmla="*/ 3669 h 21514"/>
              <a:gd name="connsiteX27" fmla="*/ 11273 w 13310"/>
              <a:gd name="connsiteY27" fmla="*/ 3660 h 21514"/>
              <a:gd name="connsiteX28" fmla="*/ 9712 w 13310"/>
              <a:gd name="connsiteY28" fmla="*/ 8514 h 21514"/>
              <a:gd name="connsiteX29" fmla="*/ 7036 w 13310"/>
              <a:gd name="connsiteY29" fmla="*/ 9715 h 21514"/>
              <a:gd name="connsiteX30" fmla="*/ 6925 w 13310"/>
              <a:gd name="connsiteY30" fmla="*/ 7825 h 21514"/>
              <a:gd name="connsiteX31" fmla="*/ 7301 w 13310"/>
              <a:gd name="connsiteY31" fmla="*/ 3639 h 21514"/>
              <a:gd name="connsiteX32" fmla="*/ 6692 w 13310"/>
              <a:gd name="connsiteY32" fmla="*/ 3492 h 21514"/>
              <a:gd name="connsiteX33" fmla="*/ 5819 w 13310"/>
              <a:gd name="connsiteY33" fmla="*/ 6797 h 21514"/>
              <a:gd name="connsiteX34" fmla="*/ 2813 w 13310"/>
              <a:gd name="connsiteY34" fmla="*/ 307 h 21514"/>
              <a:gd name="connsiteX35" fmla="*/ 2224 w 13310"/>
              <a:gd name="connsiteY35" fmla="*/ 25 h 21514"/>
              <a:gd name="connsiteX36" fmla="*/ 5223 w 13310"/>
              <a:gd name="connsiteY36" fmla="*/ 8107 h 21514"/>
              <a:gd name="connsiteX37" fmla="*/ 5145 w 13310"/>
              <a:gd name="connsiteY37" fmla="*/ 12092 h 21514"/>
              <a:gd name="connsiteX0" fmla="*/ 5145 w 12694"/>
              <a:gd name="connsiteY0" fmla="*/ 12092 h 21514"/>
              <a:gd name="connsiteX1" fmla="*/ 5145 w 12694"/>
              <a:gd name="connsiteY1" fmla="*/ 12092 h 21514"/>
              <a:gd name="connsiteX2" fmla="*/ 4326 w 12694"/>
              <a:gd name="connsiteY2" fmla="*/ 11444 h 21514"/>
              <a:gd name="connsiteX3" fmla="*/ 2623 w 12694"/>
              <a:gd name="connsiteY3" fmla="*/ 10097 h 21514"/>
              <a:gd name="connsiteX4" fmla="*/ 1720 w 12694"/>
              <a:gd name="connsiteY4" fmla="*/ 9385 h 21514"/>
              <a:gd name="connsiteX5" fmla="*/ 933 w 12694"/>
              <a:gd name="connsiteY5" fmla="*/ 8766 h 21514"/>
              <a:gd name="connsiteX6" fmla="*/ 618 w 12694"/>
              <a:gd name="connsiteY6" fmla="*/ 8519 h 21514"/>
              <a:gd name="connsiteX7" fmla="*/ 373 w 12694"/>
              <a:gd name="connsiteY7" fmla="*/ 8328 h 21514"/>
              <a:gd name="connsiteX8" fmla="*/ 214 w 12694"/>
              <a:gd name="connsiteY8" fmla="*/ 8206 h 21514"/>
              <a:gd name="connsiteX9" fmla="*/ 170 w 12694"/>
              <a:gd name="connsiteY9" fmla="*/ 8173 h 21514"/>
              <a:gd name="connsiteX10" fmla="*/ 158 w 12694"/>
              <a:gd name="connsiteY10" fmla="*/ 8165 h 21514"/>
              <a:gd name="connsiteX11" fmla="*/ 154 w 12694"/>
              <a:gd name="connsiteY11" fmla="*/ 8163 h 21514"/>
              <a:gd name="connsiteX12" fmla="*/ 0 w 12694"/>
              <a:gd name="connsiteY12" fmla="*/ 8336 h 21514"/>
              <a:gd name="connsiteX13" fmla="*/ 2621 w 12694"/>
              <a:gd name="connsiteY13" fmla="*/ 11051 h 21514"/>
              <a:gd name="connsiteX14" fmla="*/ 522 w 12694"/>
              <a:gd name="connsiteY14" fmla="*/ 11119 h 21514"/>
              <a:gd name="connsiteX15" fmla="*/ 575 w 12694"/>
              <a:gd name="connsiteY15" fmla="*/ 11425 h 21514"/>
              <a:gd name="connsiteX16" fmla="*/ 3843 w 12694"/>
              <a:gd name="connsiteY16" fmla="*/ 11993 h 21514"/>
              <a:gd name="connsiteX17" fmla="*/ 5052 w 12694"/>
              <a:gd name="connsiteY17" fmla="*/ 13151 h 21514"/>
              <a:gd name="connsiteX18" fmla="*/ 5101 w 12694"/>
              <a:gd name="connsiteY18" fmla="*/ 21512 h 21514"/>
              <a:gd name="connsiteX19" fmla="*/ 7594 w 12694"/>
              <a:gd name="connsiteY19" fmla="*/ 21514 h 21514"/>
              <a:gd name="connsiteX20" fmla="*/ 7102 w 12694"/>
              <a:gd name="connsiteY20" fmla="*/ 11448 h 21514"/>
              <a:gd name="connsiteX21" fmla="*/ 10294 w 12694"/>
              <a:gd name="connsiteY21" fmla="*/ 9417 h 21514"/>
              <a:gd name="connsiteX22" fmla="*/ 11072 w 12694"/>
              <a:gd name="connsiteY22" fmla="*/ 6969 h 21514"/>
              <a:gd name="connsiteX23" fmla="*/ 12694 w 12694"/>
              <a:gd name="connsiteY23" fmla="*/ 5986 h 21514"/>
              <a:gd name="connsiteX24" fmla="*/ 12614 w 12694"/>
              <a:gd name="connsiteY24" fmla="*/ 5594 h 21514"/>
              <a:gd name="connsiteX25" fmla="*/ 11208 w 12694"/>
              <a:gd name="connsiteY25" fmla="*/ 6203 h 21514"/>
              <a:gd name="connsiteX26" fmla="*/ 11706 w 12694"/>
              <a:gd name="connsiteY26" fmla="*/ 3669 h 21514"/>
              <a:gd name="connsiteX27" fmla="*/ 11273 w 12694"/>
              <a:gd name="connsiteY27" fmla="*/ 3660 h 21514"/>
              <a:gd name="connsiteX28" fmla="*/ 9712 w 12694"/>
              <a:gd name="connsiteY28" fmla="*/ 8514 h 21514"/>
              <a:gd name="connsiteX29" fmla="*/ 7036 w 12694"/>
              <a:gd name="connsiteY29" fmla="*/ 9715 h 21514"/>
              <a:gd name="connsiteX30" fmla="*/ 6925 w 12694"/>
              <a:gd name="connsiteY30" fmla="*/ 7825 h 21514"/>
              <a:gd name="connsiteX31" fmla="*/ 7301 w 12694"/>
              <a:gd name="connsiteY31" fmla="*/ 3639 h 21514"/>
              <a:gd name="connsiteX32" fmla="*/ 6692 w 12694"/>
              <a:gd name="connsiteY32" fmla="*/ 3492 h 21514"/>
              <a:gd name="connsiteX33" fmla="*/ 5819 w 12694"/>
              <a:gd name="connsiteY33" fmla="*/ 6797 h 21514"/>
              <a:gd name="connsiteX34" fmla="*/ 2813 w 12694"/>
              <a:gd name="connsiteY34" fmla="*/ 307 h 21514"/>
              <a:gd name="connsiteX35" fmla="*/ 2224 w 12694"/>
              <a:gd name="connsiteY35" fmla="*/ 25 h 21514"/>
              <a:gd name="connsiteX36" fmla="*/ 5223 w 12694"/>
              <a:gd name="connsiteY36" fmla="*/ 8107 h 21514"/>
              <a:gd name="connsiteX37" fmla="*/ 5145 w 12694"/>
              <a:gd name="connsiteY37" fmla="*/ 12092 h 21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694" h="21514">
                <a:moveTo>
                  <a:pt x="5145" y="12092"/>
                </a:moveTo>
                <a:lnTo>
                  <a:pt x="5145" y="12092"/>
                </a:lnTo>
                <a:lnTo>
                  <a:pt x="4326" y="11444"/>
                </a:lnTo>
                <a:lnTo>
                  <a:pt x="2623" y="10097"/>
                </a:lnTo>
                <a:lnTo>
                  <a:pt x="1720" y="9385"/>
                </a:lnTo>
                <a:lnTo>
                  <a:pt x="933" y="8766"/>
                </a:lnTo>
                <a:lnTo>
                  <a:pt x="618" y="8519"/>
                </a:lnTo>
                <a:lnTo>
                  <a:pt x="373" y="8328"/>
                </a:lnTo>
                <a:lnTo>
                  <a:pt x="214" y="8206"/>
                </a:lnTo>
                <a:cubicBezTo>
                  <a:pt x="199" y="8195"/>
                  <a:pt x="185" y="8184"/>
                  <a:pt x="170" y="8173"/>
                </a:cubicBezTo>
                <a:cubicBezTo>
                  <a:pt x="166" y="8170"/>
                  <a:pt x="162" y="8168"/>
                  <a:pt x="158" y="8165"/>
                </a:cubicBezTo>
                <a:cubicBezTo>
                  <a:pt x="157" y="8164"/>
                  <a:pt x="155" y="8164"/>
                  <a:pt x="154" y="8163"/>
                </a:cubicBezTo>
                <a:cubicBezTo>
                  <a:pt x="103" y="8221"/>
                  <a:pt x="51" y="8278"/>
                  <a:pt x="0" y="8336"/>
                </a:cubicBezTo>
                <a:lnTo>
                  <a:pt x="2621" y="11051"/>
                </a:lnTo>
                <a:lnTo>
                  <a:pt x="522" y="11119"/>
                </a:lnTo>
                <a:cubicBezTo>
                  <a:pt x="540" y="11221"/>
                  <a:pt x="557" y="11323"/>
                  <a:pt x="575" y="11425"/>
                </a:cubicBezTo>
                <a:lnTo>
                  <a:pt x="3843" y="11993"/>
                </a:lnTo>
                <a:lnTo>
                  <a:pt x="5052" y="13151"/>
                </a:lnTo>
                <a:cubicBezTo>
                  <a:pt x="5068" y="15938"/>
                  <a:pt x="5085" y="18725"/>
                  <a:pt x="5101" y="21512"/>
                </a:cubicBezTo>
                <a:lnTo>
                  <a:pt x="7594" y="21514"/>
                </a:lnTo>
                <a:lnTo>
                  <a:pt x="7102" y="11448"/>
                </a:lnTo>
                <a:lnTo>
                  <a:pt x="10294" y="9417"/>
                </a:lnTo>
                <a:lnTo>
                  <a:pt x="11072" y="6969"/>
                </a:lnTo>
                <a:lnTo>
                  <a:pt x="12694" y="5986"/>
                </a:lnTo>
                <a:cubicBezTo>
                  <a:pt x="12667" y="5855"/>
                  <a:pt x="12641" y="5725"/>
                  <a:pt x="12614" y="5594"/>
                </a:cubicBezTo>
                <a:lnTo>
                  <a:pt x="11208" y="6203"/>
                </a:lnTo>
                <a:cubicBezTo>
                  <a:pt x="11241" y="5661"/>
                  <a:pt x="11673" y="4211"/>
                  <a:pt x="11706" y="3669"/>
                </a:cubicBezTo>
                <a:lnTo>
                  <a:pt x="11273" y="3660"/>
                </a:lnTo>
                <a:lnTo>
                  <a:pt x="9712" y="8514"/>
                </a:lnTo>
                <a:lnTo>
                  <a:pt x="7036" y="9715"/>
                </a:lnTo>
                <a:lnTo>
                  <a:pt x="6925" y="7825"/>
                </a:lnTo>
                <a:cubicBezTo>
                  <a:pt x="7050" y="6430"/>
                  <a:pt x="7176" y="5034"/>
                  <a:pt x="7301" y="3639"/>
                </a:cubicBezTo>
                <a:lnTo>
                  <a:pt x="6692" y="3492"/>
                </a:lnTo>
                <a:lnTo>
                  <a:pt x="5819" y="6797"/>
                </a:lnTo>
                <a:lnTo>
                  <a:pt x="2813" y="307"/>
                </a:lnTo>
                <a:cubicBezTo>
                  <a:pt x="2762" y="455"/>
                  <a:pt x="2275" y="-123"/>
                  <a:pt x="2224" y="25"/>
                </a:cubicBezTo>
                <a:lnTo>
                  <a:pt x="5223" y="8107"/>
                </a:lnTo>
                <a:cubicBezTo>
                  <a:pt x="5197" y="9435"/>
                  <a:pt x="5171" y="10764"/>
                  <a:pt x="5145" y="12092"/>
                </a:cubicBezTo>
                <a:close/>
              </a:path>
            </a:pathLst>
          </a:custGeom>
          <a:solidFill>
            <a:schemeClr val="tx1">
              <a:lumMod val="75000"/>
              <a:lumOff val="25000"/>
            </a:schemeClr>
          </a:solidFill>
          <a:ln>
            <a:noFill/>
          </a:ln>
          <a:effectLst>
            <a:outerShdw blurRad="76200" dir="13500000" sy="23000" kx="1200000" algn="br" rotWithShape="0">
              <a:prstClr val="black">
                <a:alpha val="20000"/>
              </a:prstClr>
            </a:outerShdw>
          </a:effectLst>
          <a:extLst/>
        </p:spPr>
        <p:txBody>
          <a:bodyPr anchor="ctr">
            <a:scene3d>
              <a:camera prst="orthographicFront"/>
              <a:lightRig rig="threePt" dir="t"/>
            </a:scene3d>
            <a:sp3d>
              <a:contourClr>
                <a:srgbClr val="FFFFFF"/>
              </a:contourClr>
            </a:sp3d>
          </a:bodyPr>
          <a:lstStyle/>
          <a:p>
            <a:pPr algn="ctr">
              <a:defRPr/>
            </a:pPr>
            <a:endParaRPr lang="zh-CN" altLang="en-US" dirty="0">
              <a:solidFill>
                <a:schemeClr val="tx1">
                  <a:lumMod val="75000"/>
                  <a:lumOff val="25000"/>
                </a:schemeClr>
              </a:solidFill>
              <a:latin typeface="+mn-ea"/>
            </a:endParaRPr>
          </a:p>
        </p:txBody>
      </p:sp>
      <p:sp>
        <p:nvSpPr>
          <p:cNvPr id="3" name="KSO_Shape"/>
          <p:cNvSpPr>
            <a:spLocks/>
          </p:cNvSpPr>
          <p:nvPr/>
        </p:nvSpPr>
        <p:spPr bwMode="auto">
          <a:xfrm rot="18805149">
            <a:off x="5007453" y="3389648"/>
            <a:ext cx="334201" cy="723900"/>
          </a:xfrm>
          <a:custGeom>
            <a:avLst/>
            <a:gdLst>
              <a:gd name="T0" fmla="*/ 834078 w 9999"/>
              <a:gd name="T1" fmla="*/ 1190852 h 9435"/>
              <a:gd name="T2" fmla="*/ 794242 w 9999"/>
              <a:gd name="T3" fmla="*/ 0 h 9435"/>
              <a:gd name="T4" fmla="*/ 794242 w 9999"/>
              <a:gd name="T5" fmla="*/ 0 h 9435"/>
              <a:gd name="T6" fmla="*/ 169014 w 9999"/>
              <a:gd name="T7" fmla="*/ 495280 h 9435"/>
              <a:gd name="T8" fmla="*/ 264 w 9999"/>
              <a:gd name="T9" fmla="*/ 978849 h 9435"/>
              <a:gd name="T10" fmla="*/ 139116 w 9999"/>
              <a:gd name="T11" fmla="*/ 1756598 h 9435"/>
              <a:gd name="T12" fmla="*/ 139116 w 9999"/>
              <a:gd name="T13" fmla="*/ 1756598 h 9435"/>
              <a:gd name="T14" fmla="*/ 139116 w 9999"/>
              <a:gd name="T15" fmla="*/ 1756598 h 9435"/>
              <a:gd name="T16" fmla="*/ 139116 w 9999"/>
              <a:gd name="T17" fmla="*/ 1756598 h 9435"/>
              <a:gd name="T18" fmla="*/ 397297 w 9999"/>
              <a:gd name="T19" fmla="*/ 919488 h 9435"/>
              <a:gd name="T20" fmla="*/ 397297 w 9999"/>
              <a:gd name="T21" fmla="*/ 919488 h 9435"/>
              <a:gd name="T22" fmla="*/ 169981 w 9999"/>
              <a:gd name="T23" fmla="*/ 1901971 h 9435"/>
              <a:gd name="T24" fmla="*/ 834078 w 9999"/>
              <a:gd name="T25" fmla="*/ 1190852 h 94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999" h="9435">
                <a:moveTo>
                  <a:pt x="9485" y="5898"/>
                </a:moveTo>
                <a:cubicBezTo>
                  <a:pt x="10836" y="4628"/>
                  <a:pt x="9108" y="983"/>
                  <a:pt x="9032" y="0"/>
                </a:cubicBezTo>
                <a:cubicBezTo>
                  <a:pt x="7848" y="409"/>
                  <a:pt x="2860" y="1899"/>
                  <a:pt x="1922" y="2453"/>
                </a:cubicBezTo>
                <a:cubicBezTo>
                  <a:pt x="982" y="3006"/>
                  <a:pt x="58" y="3806"/>
                  <a:pt x="3" y="4848"/>
                </a:cubicBezTo>
                <a:cubicBezTo>
                  <a:pt x="-54" y="5888"/>
                  <a:pt x="753" y="8078"/>
                  <a:pt x="1582" y="8700"/>
                </a:cubicBezTo>
                <a:lnTo>
                  <a:pt x="4518" y="4554"/>
                </a:lnTo>
                <a:lnTo>
                  <a:pt x="1933" y="9420"/>
                </a:lnTo>
                <a:cubicBezTo>
                  <a:pt x="2761" y="9644"/>
                  <a:pt x="8302" y="7468"/>
                  <a:pt x="9485" y="5898"/>
                </a:cubicBezTo>
                <a:close/>
              </a:path>
            </a:pathLst>
          </a:custGeom>
          <a:solidFill>
            <a:schemeClr val="accent1"/>
          </a:solidFill>
          <a:ln>
            <a:noFill/>
          </a:ln>
          <a:effectLst>
            <a:outerShdw blurRad="50800" dist="38100" dir="8100000" algn="tr" rotWithShape="0">
              <a:prstClr val="black">
                <a:alpha val="40000"/>
              </a:prstClr>
            </a:outerShdw>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mn-ea"/>
            </a:endParaRPr>
          </a:p>
        </p:txBody>
      </p:sp>
      <p:sp>
        <p:nvSpPr>
          <p:cNvPr id="4" name="KSO_Shape"/>
          <p:cNvSpPr>
            <a:spLocks/>
          </p:cNvSpPr>
          <p:nvPr/>
        </p:nvSpPr>
        <p:spPr bwMode="auto">
          <a:xfrm rot="18868690">
            <a:off x="5283102" y="2290372"/>
            <a:ext cx="334201" cy="723900"/>
          </a:xfrm>
          <a:custGeom>
            <a:avLst/>
            <a:gdLst>
              <a:gd name="T0" fmla="*/ 834078 w 9999"/>
              <a:gd name="T1" fmla="*/ 1190852 h 9435"/>
              <a:gd name="T2" fmla="*/ 794242 w 9999"/>
              <a:gd name="T3" fmla="*/ 0 h 9435"/>
              <a:gd name="T4" fmla="*/ 794242 w 9999"/>
              <a:gd name="T5" fmla="*/ 0 h 9435"/>
              <a:gd name="T6" fmla="*/ 169014 w 9999"/>
              <a:gd name="T7" fmla="*/ 495280 h 9435"/>
              <a:gd name="T8" fmla="*/ 264 w 9999"/>
              <a:gd name="T9" fmla="*/ 978849 h 9435"/>
              <a:gd name="T10" fmla="*/ 139116 w 9999"/>
              <a:gd name="T11" fmla="*/ 1756598 h 9435"/>
              <a:gd name="T12" fmla="*/ 139116 w 9999"/>
              <a:gd name="T13" fmla="*/ 1756598 h 9435"/>
              <a:gd name="T14" fmla="*/ 139116 w 9999"/>
              <a:gd name="T15" fmla="*/ 1756598 h 9435"/>
              <a:gd name="T16" fmla="*/ 139116 w 9999"/>
              <a:gd name="T17" fmla="*/ 1756598 h 9435"/>
              <a:gd name="T18" fmla="*/ 397297 w 9999"/>
              <a:gd name="T19" fmla="*/ 919488 h 9435"/>
              <a:gd name="T20" fmla="*/ 397297 w 9999"/>
              <a:gd name="T21" fmla="*/ 919488 h 9435"/>
              <a:gd name="T22" fmla="*/ 169981 w 9999"/>
              <a:gd name="T23" fmla="*/ 1901971 h 9435"/>
              <a:gd name="T24" fmla="*/ 834078 w 9999"/>
              <a:gd name="T25" fmla="*/ 1190852 h 94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999" h="9435">
                <a:moveTo>
                  <a:pt x="9485" y="5898"/>
                </a:moveTo>
                <a:cubicBezTo>
                  <a:pt x="10836" y="4628"/>
                  <a:pt x="9108" y="983"/>
                  <a:pt x="9032" y="0"/>
                </a:cubicBezTo>
                <a:cubicBezTo>
                  <a:pt x="7848" y="409"/>
                  <a:pt x="2860" y="1899"/>
                  <a:pt x="1922" y="2453"/>
                </a:cubicBezTo>
                <a:cubicBezTo>
                  <a:pt x="982" y="3006"/>
                  <a:pt x="58" y="3806"/>
                  <a:pt x="3" y="4848"/>
                </a:cubicBezTo>
                <a:cubicBezTo>
                  <a:pt x="-54" y="5888"/>
                  <a:pt x="753" y="8078"/>
                  <a:pt x="1582" y="8700"/>
                </a:cubicBezTo>
                <a:lnTo>
                  <a:pt x="4518" y="4554"/>
                </a:lnTo>
                <a:lnTo>
                  <a:pt x="1933" y="9420"/>
                </a:lnTo>
                <a:cubicBezTo>
                  <a:pt x="2761" y="9644"/>
                  <a:pt x="8302" y="7468"/>
                  <a:pt x="9485" y="5898"/>
                </a:cubicBezTo>
                <a:close/>
              </a:path>
            </a:pathLst>
          </a:custGeom>
          <a:solidFill>
            <a:schemeClr val="accent2"/>
          </a:solidFill>
          <a:ln>
            <a:noFill/>
          </a:ln>
          <a:effectLst>
            <a:outerShdw blurRad="50800" dist="38100" dir="8100000" algn="tr" rotWithShape="0">
              <a:prstClr val="black">
                <a:alpha val="40000"/>
              </a:prstClr>
            </a:outerShdw>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mn-ea"/>
            </a:endParaRPr>
          </a:p>
        </p:txBody>
      </p:sp>
      <p:sp>
        <p:nvSpPr>
          <p:cNvPr id="5" name="KSO_Shape"/>
          <p:cNvSpPr>
            <a:spLocks/>
          </p:cNvSpPr>
          <p:nvPr/>
        </p:nvSpPr>
        <p:spPr bwMode="auto">
          <a:xfrm rot="3173588">
            <a:off x="7031097" y="3229130"/>
            <a:ext cx="334201" cy="723900"/>
          </a:xfrm>
          <a:custGeom>
            <a:avLst/>
            <a:gdLst>
              <a:gd name="T0" fmla="*/ 834078 w 9999"/>
              <a:gd name="T1" fmla="*/ 1190852 h 9435"/>
              <a:gd name="T2" fmla="*/ 794242 w 9999"/>
              <a:gd name="T3" fmla="*/ 0 h 9435"/>
              <a:gd name="T4" fmla="*/ 794242 w 9999"/>
              <a:gd name="T5" fmla="*/ 0 h 9435"/>
              <a:gd name="T6" fmla="*/ 169014 w 9999"/>
              <a:gd name="T7" fmla="*/ 495280 h 9435"/>
              <a:gd name="T8" fmla="*/ 264 w 9999"/>
              <a:gd name="T9" fmla="*/ 978849 h 9435"/>
              <a:gd name="T10" fmla="*/ 139116 w 9999"/>
              <a:gd name="T11" fmla="*/ 1756598 h 9435"/>
              <a:gd name="T12" fmla="*/ 139116 w 9999"/>
              <a:gd name="T13" fmla="*/ 1756598 h 9435"/>
              <a:gd name="T14" fmla="*/ 139116 w 9999"/>
              <a:gd name="T15" fmla="*/ 1756598 h 9435"/>
              <a:gd name="T16" fmla="*/ 139116 w 9999"/>
              <a:gd name="T17" fmla="*/ 1756598 h 9435"/>
              <a:gd name="T18" fmla="*/ 397297 w 9999"/>
              <a:gd name="T19" fmla="*/ 919488 h 9435"/>
              <a:gd name="T20" fmla="*/ 397297 w 9999"/>
              <a:gd name="T21" fmla="*/ 919488 h 9435"/>
              <a:gd name="T22" fmla="*/ 169981 w 9999"/>
              <a:gd name="T23" fmla="*/ 1901971 h 9435"/>
              <a:gd name="T24" fmla="*/ 834078 w 9999"/>
              <a:gd name="T25" fmla="*/ 1190852 h 943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9999" h="9435">
                <a:moveTo>
                  <a:pt x="9485" y="5898"/>
                </a:moveTo>
                <a:cubicBezTo>
                  <a:pt x="10836" y="4628"/>
                  <a:pt x="9108" y="983"/>
                  <a:pt x="9032" y="0"/>
                </a:cubicBezTo>
                <a:cubicBezTo>
                  <a:pt x="7848" y="409"/>
                  <a:pt x="2860" y="1899"/>
                  <a:pt x="1922" y="2453"/>
                </a:cubicBezTo>
                <a:cubicBezTo>
                  <a:pt x="982" y="3006"/>
                  <a:pt x="58" y="3806"/>
                  <a:pt x="3" y="4848"/>
                </a:cubicBezTo>
                <a:cubicBezTo>
                  <a:pt x="-54" y="5888"/>
                  <a:pt x="753" y="8078"/>
                  <a:pt x="1582" y="8700"/>
                </a:cubicBezTo>
                <a:lnTo>
                  <a:pt x="4518" y="4554"/>
                </a:lnTo>
                <a:lnTo>
                  <a:pt x="1933" y="9420"/>
                </a:lnTo>
                <a:cubicBezTo>
                  <a:pt x="2761" y="9644"/>
                  <a:pt x="8302" y="7468"/>
                  <a:pt x="9485" y="5898"/>
                </a:cubicBezTo>
                <a:close/>
              </a:path>
            </a:pathLst>
          </a:custGeom>
          <a:solidFill>
            <a:schemeClr val="accent3"/>
          </a:solidFill>
          <a:ln>
            <a:noFill/>
          </a:ln>
          <a:effectLst>
            <a:outerShdw blurRad="50800" dist="38100" dir="8100000" algn="tr" rotWithShape="0">
              <a:prstClr val="black">
                <a:alpha val="40000"/>
              </a:prstClr>
            </a:outerShdw>
          </a:effectLst>
          <a:extLst/>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mn-ea"/>
            </a:endParaRPr>
          </a:p>
        </p:txBody>
      </p:sp>
      <p:grpSp>
        <p:nvGrpSpPr>
          <p:cNvPr id="6" name="组合 5"/>
          <p:cNvGrpSpPr/>
          <p:nvPr/>
        </p:nvGrpSpPr>
        <p:grpSpPr>
          <a:xfrm>
            <a:off x="1296881" y="3590697"/>
            <a:ext cx="3523637" cy="1428877"/>
            <a:chOff x="1414875" y="3189393"/>
            <a:chExt cx="3523637" cy="1428877"/>
          </a:xfrm>
        </p:grpSpPr>
        <p:sp>
          <p:nvSpPr>
            <p:cNvPr id="7" name="矩形 6"/>
            <p:cNvSpPr/>
            <p:nvPr/>
          </p:nvSpPr>
          <p:spPr>
            <a:xfrm>
              <a:off x="3686246" y="3189393"/>
              <a:ext cx="1156086" cy="491801"/>
            </a:xfrm>
            <a:prstGeom prst="rect">
              <a:avLst/>
            </a:prstGeom>
            <a:effectLst/>
          </p:spPr>
          <p:txBody>
            <a:bodyPr wrap="none">
              <a:spAutoFit/>
            </a:bodyPr>
            <a:lstStyle/>
            <a:p>
              <a:pPr algn="ctr">
                <a:lnSpc>
                  <a:spcPct val="150000"/>
                </a:lnSpc>
              </a:pPr>
              <a:r>
                <a:rPr lang="en-US" altLang="zh-CN" sz="2000" dirty="0">
                  <a:solidFill>
                    <a:schemeClr val="accent1"/>
                  </a:solidFill>
                  <a:latin typeface="+mj-lt"/>
                </a:rPr>
                <a:t>ADD TITLE</a:t>
              </a:r>
            </a:p>
          </p:txBody>
        </p:sp>
        <p:sp>
          <p:nvSpPr>
            <p:cNvPr id="8" name="矩形 7"/>
            <p:cNvSpPr/>
            <p:nvPr/>
          </p:nvSpPr>
          <p:spPr>
            <a:xfrm>
              <a:off x="1414875" y="3639541"/>
              <a:ext cx="3523637" cy="978729"/>
            </a:xfrm>
            <a:prstGeom prst="rect">
              <a:avLst/>
            </a:prstGeom>
          </p:spPr>
          <p:txBody>
            <a:bodyPr wrap="square">
              <a:spAutoFit/>
            </a:bodyPr>
            <a:lstStyle/>
            <a:p>
              <a:pPr algn="r">
                <a:lnSpc>
                  <a:spcPct val="120000"/>
                </a:lnSpc>
                <a:spcBef>
                  <a:spcPts val="600"/>
                </a:spcBef>
              </a:pPr>
              <a:r>
                <a:rPr lang="zh-CN" altLang="en-US" sz="1600" dirty="0">
                  <a:solidFill>
                    <a:schemeClr val="tx1">
                      <a:lumMod val="75000"/>
                      <a:lumOff val="25000"/>
                    </a:schemeClr>
                  </a:solidFill>
                  <a:latin typeface="+mn-ea"/>
                </a:rPr>
                <a:t>添加标题此处添加标题此处添加标题此处添加标题此处添加标题此处添加标题此处添加标题。</a:t>
              </a:r>
            </a:p>
          </p:txBody>
        </p:sp>
      </p:grpSp>
      <p:grpSp>
        <p:nvGrpSpPr>
          <p:cNvPr id="9" name="组合 8"/>
          <p:cNvGrpSpPr/>
          <p:nvPr/>
        </p:nvGrpSpPr>
        <p:grpSpPr>
          <a:xfrm>
            <a:off x="6110533" y="1762714"/>
            <a:ext cx="3962401" cy="1351972"/>
            <a:chOff x="5723539" y="1829775"/>
            <a:chExt cx="3962401" cy="1351972"/>
          </a:xfrm>
        </p:grpSpPr>
        <p:sp>
          <p:nvSpPr>
            <p:cNvPr id="10" name="矩形 9"/>
            <p:cNvSpPr/>
            <p:nvPr/>
          </p:nvSpPr>
          <p:spPr>
            <a:xfrm>
              <a:off x="5841283" y="1829775"/>
              <a:ext cx="1160895" cy="491801"/>
            </a:xfrm>
            <a:prstGeom prst="rect">
              <a:avLst/>
            </a:prstGeom>
            <a:effectLst/>
          </p:spPr>
          <p:txBody>
            <a:bodyPr wrap="none">
              <a:spAutoFit/>
            </a:bodyPr>
            <a:lstStyle/>
            <a:p>
              <a:pPr algn="ctr">
                <a:lnSpc>
                  <a:spcPct val="150000"/>
                </a:lnSpc>
              </a:pPr>
              <a:r>
                <a:rPr lang="en-US" altLang="zh-CN" sz="2000" dirty="0">
                  <a:solidFill>
                    <a:schemeClr val="accent2"/>
                  </a:solidFill>
                  <a:latin typeface="+mj-lt"/>
                </a:rPr>
                <a:t>ADD TITLE</a:t>
              </a:r>
            </a:p>
          </p:txBody>
        </p:sp>
        <p:sp>
          <p:nvSpPr>
            <p:cNvPr id="11" name="矩形 10"/>
            <p:cNvSpPr/>
            <p:nvPr/>
          </p:nvSpPr>
          <p:spPr>
            <a:xfrm>
              <a:off x="5723539" y="2203018"/>
              <a:ext cx="3962401" cy="978729"/>
            </a:xfrm>
            <a:prstGeom prst="rect">
              <a:avLst/>
            </a:prstGeom>
          </p:spPr>
          <p:txBody>
            <a:bodyPr wrap="square">
              <a:spAutoFit/>
            </a:bodyPr>
            <a:lstStyle/>
            <a:p>
              <a:pPr>
                <a:lnSpc>
                  <a:spcPct val="120000"/>
                </a:lnSpc>
                <a:spcBef>
                  <a:spcPts val="600"/>
                </a:spcBef>
              </a:pPr>
              <a:r>
                <a:rPr lang="zh-CN" altLang="en-US" sz="1600" dirty="0">
                  <a:solidFill>
                    <a:schemeClr val="tx1">
                      <a:lumMod val="75000"/>
                      <a:lumOff val="25000"/>
                    </a:schemeClr>
                  </a:solidFill>
                  <a:latin typeface="+mn-ea"/>
                </a:rPr>
                <a:t>添加标题此处添加标题此处添加标题此处添加标题此处添加标题此处添加标题此处添加标题。</a:t>
              </a:r>
            </a:p>
          </p:txBody>
        </p:sp>
      </p:grpSp>
      <p:grpSp>
        <p:nvGrpSpPr>
          <p:cNvPr id="12" name="组合 11"/>
          <p:cNvGrpSpPr/>
          <p:nvPr/>
        </p:nvGrpSpPr>
        <p:grpSpPr>
          <a:xfrm>
            <a:off x="6803161" y="3657689"/>
            <a:ext cx="3516498" cy="1442790"/>
            <a:chOff x="6762706" y="3352889"/>
            <a:chExt cx="3516498" cy="1442790"/>
          </a:xfrm>
        </p:grpSpPr>
        <p:sp>
          <p:nvSpPr>
            <p:cNvPr id="13" name="矩形 12"/>
            <p:cNvSpPr/>
            <p:nvPr/>
          </p:nvSpPr>
          <p:spPr>
            <a:xfrm>
              <a:off x="6858886" y="3352889"/>
              <a:ext cx="1156086" cy="491801"/>
            </a:xfrm>
            <a:prstGeom prst="rect">
              <a:avLst/>
            </a:prstGeom>
            <a:effectLst/>
          </p:spPr>
          <p:txBody>
            <a:bodyPr wrap="none">
              <a:spAutoFit/>
            </a:bodyPr>
            <a:lstStyle/>
            <a:p>
              <a:pPr algn="ctr">
                <a:lnSpc>
                  <a:spcPct val="150000"/>
                </a:lnSpc>
              </a:pPr>
              <a:r>
                <a:rPr lang="en-US" altLang="zh-CN" sz="2000" dirty="0">
                  <a:solidFill>
                    <a:schemeClr val="accent3"/>
                  </a:solidFill>
                  <a:latin typeface="+mj-lt"/>
                </a:rPr>
                <a:t>ADD TITLE</a:t>
              </a:r>
            </a:p>
          </p:txBody>
        </p:sp>
        <p:sp>
          <p:nvSpPr>
            <p:cNvPr id="14" name="矩形 13"/>
            <p:cNvSpPr/>
            <p:nvPr/>
          </p:nvSpPr>
          <p:spPr>
            <a:xfrm>
              <a:off x="6762706" y="3816950"/>
              <a:ext cx="3516498" cy="978729"/>
            </a:xfrm>
            <a:prstGeom prst="rect">
              <a:avLst/>
            </a:prstGeom>
          </p:spPr>
          <p:txBody>
            <a:bodyPr wrap="square">
              <a:spAutoFit/>
            </a:bodyPr>
            <a:lstStyle/>
            <a:p>
              <a:pPr>
                <a:lnSpc>
                  <a:spcPct val="120000"/>
                </a:lnSpc>
                <a:spcBef>
                  <a:spcPts val="600"/>
                </a:spcBef>
              </a:pPr>
              <a:r>
                <a:rPr lang="zh-CN" altLang="en-US" sz="1600" dirty="0">
                  <a:solidFill>
                    <a:schemeClr val="tx1">
                      <a:lumMod val="75000"/>
                      <a:lumOff val="25000"/>
                    </a:schemeClr>
                  </a:solidFill>
                  <a:latin typeface="+mn-ea"/>
                </a:rPr>
                <a:t>添加标题此处添加标题此处添加标题此处添加标题此处添加标题此处添加标题此处添加标题。</a:t>
              </a:r>
            </a:p>
          </p:txBody>
        </p:sp>
      </p:grpSp>
    </p:spTree>
    <p:extLst>
      <p:ext uri="{BB962C8B-B14F-4D97-AF65-F5344CB8AC3E}">
        <p14:creationId xmlns:p14="http://schemas.microsoft.com/office/powerpoint/2010/main" val="310334050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5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14" presetClass="entr" presetSubtype="1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randombar(horizontal)">
                                          <p:cBhvr>
                                            <p:cTn id="21" dur="500"/>
                                            <p:tgtEl>
                                              <p:spTgt spid="6"/>
                                            </p:tgtEl>
                                          </p:cBhvr>
                                        </p:animEffect>
                                      </p:childTnLst>
                                    </p:cTn>
                                  </p:par>
                                  <p:par>
                                    <p:cTn id="22" presetID="14" presetClass="entr" presetSubtype="1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randombar(horizontal)">
                                          <p:cBhvr>
                                            <p:cTn id="24" dur="500"/>
                                            <p:tgtEl>
                                              <p:spTgt spid="9"/>
                                            </p:tgtEl>
                                          </p:cBhvr>
                                        </p:animEffect>
                                      </p:childTnLst>
                                    </p:cTn>
                                  </p:par>
                                  <p:par>
                                    <p:cTn id="25" presetID="14"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randombar(horizontal)">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4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14" presetClass="entr" presetSubtype="1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randombar(horizontal)">
                                          <p:cBhvr>
                                            <p:cTn id="21" dur="500"/>
                                            <p:tgtEl>
                                              <p:spTgt spid="6"/>
                                            </p:tgtEl>
                                          </p:cBhvr>
                                        </p:animEffect>
                                      </p:childTnLst>
                                    </p:cTn>
                                  </p:par>
                                  <p:par>
                                    <p:cTn id="22" presetID="14" presetClass="entr" presetSubtype="1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randombar(horizontal)">
                                          <p:cBhvr>
                                            <p:cTn id="24" dur="500"/>
                                            <p:tgtEl>
                                              <p:spTgt spid="9"/>
                                            </p:tgtEl>
                                          </p:cBhvr>
                                        </p:animEffect>
                                      </p:childTnLst>
                                    </p:cTn>
                                  </p:par>
                                  <p:par>
                                    <p:cTn id="25" presetID="14" presetClass="entr" presetSubtype="10"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randombar(horizontal)">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87956" y="2605549"/>
            <a:ext cx="1106281" cy="1106281"/>
            <a:chOff x="1487956" y="2605549"/>
            <a:chExt cx="1106281" cy="1106281"/>
          </a:xfrm>
        </p:grpSpPr>
        <p:sp>
          <p:nvSpPr>
            <p:cNvPr id="3" name="Oval 25"/>
            <p:cNvSpPr/>
            <p:nvPr/>
          </p:nvSpPr>
          <p:spPr>
            <a:xfrm>
              <a:off x="1487956" y="2605549"/>
              <a:ext cx="1106281" cy="1106281"/>
            </a:xfrm>
            <a:prstGeom prst="ellipse">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mn-ea"/>
              </a:endParaRPr>
            </a:p>
          </p:txBody>
        </p:sp>
        <p:grpSp>
          <p:nvGrpSpPr>
            <p:cNvPr id="4" name="Group 29"/>
            <p:cNvGrpSpPr/>
            <p:nvPr/>
          </p:nvGrpSpPr>
          <p:grpSpPr>
            <a:xfrm>
              <a:off x="1679755" y="2853940"/>
              <a:ext cx="722681" cy="585572"/>
              <a:chOff x="2336800" y="1054100"/>
              <a:chExt cx="401638" cy="325438"/>
            </a:xfrm>
            <a:solidFill>
              <a:srgbClr val="392C47"/>
            </a:solidFill>
          </p:grpSpPr>
          <p:sp>
            <p:nvSpPr>
              <p:cNvPr id="5" name="Freeform 5"/>
              <p:cNvSpPr>
                <a:spLocks noEditPoints="1"/>
              </p:cNvSpPr>
              <p:nvPr/>
            </p:nvSpPr>
            <p:spPr bwMode="auto">
              <a:xfrm>
                <a:off x="2336800" y="1054100"/>
                <a:ext cx="401638" cy="325438"/>
              </a:xfrm>
              <a:custGeom>
                <a:avLst/>
                <a:gdLst>
                  <a:gd name="T0" fmla="*/ 78 w 153"/>
                  <a:gd name="T1" fmla="*/ 0 h 124"/>
                  <a:gd name="T2" fmla="*/ 0 w 153"/>
                  <a:gd name="T3" fmla="*/ 68 h 124"/>
                  <a:gd name="T4" fmla="*/ 15 w 153"/>
                  <a:gd name="T5" fmla="*/ 68 h 124"/>
                  <a:gd name="T6" fmla="*/ 21 w 153"/>
                  <a:gd name="T7" fmla="*/ 63 h 124"/>
                  <a:gd name="T8" fmla="*/ 21 w 153"/>
                  <a:gd name="T9" fmla="*/ 120 h 124"/>
                  <a:gd name="T10" fmla="*/ 24 w 153"/>
                  <a:gd name="T11" fmla="*/ 124 h 124"/>
                  <a:gd name="T12" fmla="*/ 62 w 153"/>
                  <a:gd name="T13" fmla="*/ 124 h 124"/>
                  <a:gd name="T14" fmla="*/ 62 w 153"/>
                  <a:gd name="T15" fmla="*/ 92 h 124"/>
                  <a:gd name="T16" fmla="*/ 67 w 153"/>
                  <a:gd name="T17" fmla="*/ 87 h 124"/>
                  <a:gd name="T18" fmla="*/ 83 w 153"/>
                  <a:gd name="T19" fmla="*/ 87 h 124"/>
                  <a:gd name="T20" fmla="*/ 89 w 153"/>
                  <a:gd name="T21" fmla="*/ 92 h 124"/>
                  <a:gd name="T22" fmla="*/ 88 w 153"/>
                  <a:gd name="T23" fmla="*/ 124 h 124"/>
                  <a:gd name="T24" fmla="*/ 126 w 153"/>
                  <a:gd name="T25" fmla="*/ 124 h 124"/>
                  <a:gd name="T26" fmla="*/ 130 w 153"/>
                  <a:gd name="T27" fmla="*/ 119 h 124"/>
                  <a:gd name="T28" fmla="*/ 130 w 153"/>
                  <a:gd name="T29" fmla="*/ 62 h 124"/>
                  <a:gd name="T30" fmla="*/ 136 w 153"/>
                  <a:gd name="T31" fmla="*/ 68 h 124"/>
                  <a:gd name="T32" fmla="*/ 153 w 153"/>
                  <a:gd name="T33" fmla="*/ 68 h 124"/>
                  <a:gd name="T34" fmla="*/ 78 w 153"/>
                  <a:gd name="T35" fmla="*/ 0 h 124"/>
                  <a:gd name="T36" fmla="*/ 76 w 153"/>
                  <a:gd name="T37" fmla="*/ 75 h 124"/>
                  <a:gd name="T38" fmla="*/ 59 w 153"/>
                  <a:gd name="T39" fmla="*/ 59 h 124"/>
                  <a:gd name="T40" fmla="*/ 76 w 153"/>
                  <a:gd name="T41" fmla="*/ 42 h 124"/>
                  <a:gd name="T42" fmla="*/ 92 w 153"/>
                  <a:gd name="T43" fmla="*/ 59 h 124"/>
                  <a:gd name="T44" fmla="*/ 76 w 153"/>
                  <a:gd name="T45" fmla="*/ 7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24">
                    <a:moveTo>
                      <a:pt x="78" y="0"/>
                    </a:moveTo>
                    <a:cubicBezTo>
                      <a:pt x="0" y="68"/>
                      <a:pt x="0" y="68"/>
                      <a:pt x="0" y="68"/>
                    </a:cubicBezTo>
                    <a:cubicBezTo>
                      <a:pt x="0" y="68"/>
                      <a:pt x="5" y="77"/>
                      <a:pt x="15" y="68"/>
                    </a:cubicBezTo>
                    <a:cubicBezTo>
                      <a:pt x="21" y="63"/>
                      <a:pt x="21" y="63"/>
                      <a:pt x="21" y="63"/>
                    </a:cubicBezTo>
                    <a:cubicBezTo>
                      <a:pt x="21" y="120"/>
                      <a:pt x="21" y="120"/>
                      <a:pt x="21" y="120"/>
                    </a:cubicBezTo>
                    <a:cubicBezTo>
                      <a:pt x="21" y="120"/>
                      <a:pt x="20" y="124"/>
                      <a:pt x="24" y="124"/>
                    </a:cubicBezTo>
                    <a:cubicBezTo>
                      <a:pt x="28" y="124"/>
                      <a:pt x="62" y="124"/>
                      <a:pt x="62" y="124"/>
                    </a:cubicBezTo>
                    <a:cubicBezTo>
                      <a:pt x="62" y="92"/>
                      <a:pt x="62" y="92"/>
                      <a:pt x="62" y="92"/>
                    </a:cubicBezTo>
                    <a:cubicBezTo>
                      <a:pt x="62" y="92"/>
                      <a:pt x="62" y="87"/>
                      <a:pt x="67" y="87"/>
                    </a:cubicBezTo>
                    <a:cubicBezTo>
                      <a:pt x="83" y="87"/>
                      <a:pt x="83" y="87"/>
                      <a:pt x="83" y="87"/>
                    </a:cubicBezTo>
                    <a:cubicBezTo>
                      <a:pt x="89" y="87"/>
                      <a:pt x="89" y="92"/>
                      <a:pt x="89" y="92"/>
                    </a:cubicBezTo>
                    <a:cubicBezTo>
                      <a:pt x="88" y="124"/>
                      <a:pt x="88" y="124"/>
                      <a:pt x="88" y="124"/>
                    </a:cubicBezTo>
                    <a:cubicBezTo>
                      <a:pt x="88" y="124"/>
                      <a:pt x="121" y="124"/>
                      <a:pt x="126" y="124"/>
                    </a:cubicBezTo>
                    <a:cubicBezTo>
                      <a:pt x="130" y="124"/>
                      <a:pt x="130" y="119"/>
                      <a:pt x="130" y="119"/>
                    </a:cubicBezTo>
                    <a:cubicBezTo>
                      <a:pt x="130" y="62"/>
                      <a:pt x="130" y="62"/>
                      <a:pt x="130" y="62"/>
                    </a:cubicBezTo>
                    <a:cubicBezTo>
                      <a:pt x="136" y="68"/>
                      <a:pt x="136" y="68"/>
                      <a:pt x="136" y="68"/>
                    </a:cubicBezTo>
                    <a:cubicBezTo>
                      <a:pt x="148" y="76"/>
                      <a:pt x="153" y="68"/>
                      <a:pt x="153" y="68"/>
                    </a:cubicBezTo>
                    <a:lnTo>
                      <a:pt x="78" y="0"/>
                    </a:lnTo>
                    <a:close/>
                    <a:moveTo>
                      <a:pt x="76" y="75"/>
                    </a:moveTo>
                    <a:cubicBezTo>
                      <a:pt x="67" y="75"/>
                      <a:pt x="59" y="68"/>
                      <a:pt x="59" y="59"/>
                    </a:cubicBezTo>
                    <a:cubicBezTo>
                      <a:pt x="59" y="50"/>
                      <a:pt x="67" y="42"/>
                      <a:pt x="76" y="42"/>
                    </a:cubicBezTo>
                    <a:cubicBezTo>
                      <a:pt x="85" y="42"/>
                      <a:pt x="92" y="50"/>
                      <a:pt x="92" y="59"/>
                    </a:cubicBezTo>
                    <a:cubicBezTo>
                      <a:pt x="92" y="68"/>
                      <a:pt x="85" y="75"/>
                      <a:pt x="76" y="75"/>
                    </a:cubicBezTo>
                    <a:close/>
                  </a:path>
                </a:pathLst>
              </a:custGeom>
              <a:solidFill>
                <a:schemeClr val="accent1"/>
              </a:solidFill>
              <a:effectLst>
                <a:outerShdw blurRad="63500" algn="ctr" rotWithShape="0">
                  <a:prstClr val="black">
                    <a:alpha val="40000"/>
                  </a:prstClr>
                </a:outerShdw>
              </a:effectLst>
              <a:extLst/>
            </p:spPr>
            <p:txBody>
              <a:bodyPr anchor="ctr"/>
              <a:lstStyle/>
              <a:p>
                <a:pPr algn="ctr"/>
                <a:endParaRPr lang="en-US">
                  <a:solidFill>
                    <a:schemeClr val="tx1">
                      <a:lumMod val="75000"/>
                      <a:lumOff val="25000"/>
                    </a:schemeClr>
                  </a:solidFill>
                  <a:latin typeface="+mn-ea"/>
                </a:endParaRPr>
              </a:p>
            </p:txBody>
          </p:sp>
          <p:sp>
            <p:nvSpPr>
              <p:cNvPr id="6" name="Freeform 6"/>
              <p:cNvSpPr>
                <a:spLocks/>
              </p:cNvSpPr>
              <p:nvPr/>
            </p:nvSpPr>
            <p:spPr bwMode="auto">
              <a:xfrm>
                <a:off x="2651125" y="1093788"/>
                <a:ext cx="39688" cy="80963"/>
              </a:xfrm>
              <a:custGeom>
                <a:avLst/>
                <a:gdLst>
                  <a:gd name="T0" fmla="*/ 25 w 25"/>
                  <a:gd name="T1" fmla="*/ 51 h 51"/>
                  <a:gd name="T2" fmla="*/ 25 w 25"/>
                  <a:gd name="T3" fmla="*/ 0 h 51"/>
                  <a:gd name="T4" fmla="*/ 0 w 25"/>
                  <a:gd name="T5" fmla="*/ 0 h 51"/>
                  <a:gd name="T6" fmla="*/ 0 w 25"/>
                  <a:gd name="T7" fmla="*/ 29 h 51"/>
                  <a:gd name="T8" fmla="*/ 25 w 25"/>
                  <a:gd name="T9" fmla="*/ 51 h 51"/>
                </a:gdLst>
                <a:ahLst/>
                <a:cxnLst>
                  <a:cxn ang="0">
                    <a:pos x="T0" y="T1"/>
                  </a:cxn>
                  <a:cxn ang="0">
                    <a:pos x="T2" y="T3"/>
                  </a:cxn>
                  <a:cxn ang="0">
                    <a:pos x="T4" y="T5"/>
                  </a:cxn>
                  <a:cxn ang="0">
                    <a:pos x="T6" y="T7"/>
                  </a:cxn>
                  <a:cxn ang="0">
                    <a:pos x="T8" y="T9"/>
                  </a:cxn>
                </a:cxnLst>
                <a:rect l="0" t="0" r="r" b="b"/>
                <a:pathLst>
                  <a:path w="25" h="51">
                    <a:moveTo>
                      <a:pt x="25" y="51"/>
                    </a:moveTo>
                    <a:lnTo>
                      <a:pt x="25" y="0"/>
                    </a:lnTo>
                    <a:lnTo>
                      <a:pt x="0" y="0"/>
                    </a:lnTo>
                    <a:lnTo>
                      <a:pt x="0" y="29"/>
                    </a:lnTo>
                    <a:lnTo>
                      <a:pt x="25" y="51"/>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tx1">
                      <a:lumMod val="75000"/>
                      <a:lumOff val="25000"/>
                    </a:schemeClr>
                  </a:solidFill>
                  <a:latin typeface="+mn-ea"/>
                </a:endParaRPr>
              </a:p>
            </p:txBody>
          </p:sp>
          <p:sp>
            <p:nvSpPr>
              <p:cNvPr id="7" name="Oval 7"/>
              <p:cNvSpPr>
                <a:spLocks noChangeArrowheads="1"/>
              </p:cNvSpPr>
              <p:nvPr/>
            </p:nvSpPr>
            <p:spPr bwMode="auto">
              <a:xfrm>
                <a:off x="2513013" y="1187450"/>
                <a:ext cx="44450" cy="4286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tx1">
                      <a:lumMod val="75000"/>
                      <a:lumOff val="25000"/>
                    </a:schemeClr>
                  </a:solidFill>
                  <a:latin typeface="+mn-ea"/>
                </a:endParaRPr>
              </a:p>
            </p:txBody>
          </p:sp>
        </p:grpSp>
      </p:grpSp>
      <p:grpSp>
        <p:nvGrpSpPr>
          <p:cNvPr id="8" name="组合 7"/>
          <p:cNvGrpSpPr/>
          <p:nvPr/>
        </p:nvGrpSpPr>
        <p:grpSpPr>
          <a:xfrm>
            <a:off x="9514356" y="2605549"/>
            <a:ext cx="1106281" cy="1106281"/>
            <a:chOff x="9514356" y="2605549"/>
            <a:chExt cx="1106281" cy="1106281"/>
          </a:xfrm>
        </p:grpSpPr>
        <p:sp>
          <p:nvSpPr>
            <p:cNvPr id="9" name="Oval 20"/>
            <p:cNvSpPr/>
            <p:nvPr/>
          </p:nvSpPr>
          <p:spPr>
            <a:xfrm>
              <a:off x="9514356" y="2605549"/>
              <a:ext cx="1106281" cy="1106281"/>
            </a:xfrm>
            <a:prstGeom prst="ellipse">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lumMod val="75000"/>
                    <a:lumOff val="25000"/>
                  </a:schemeClr>
                </a:solidFill>
                <a:latin typeface="+mn-ea"/>
              </a:endParaRPr>
            </a:p>
          </p:txBody>
        </p:sp>
        <p:grpSp>
          <p:nvGrpSpPr>
            <p:cNvPr id="10" name="Group 34"/>
            <p:cNvGrpSpPr/>
            <p:nvPr/>
          </p:nvGrpSpPr>
          <p:grpSpPr>
            <a:xfrm>
              <a:off x="9854985" y="2824646"/>
              <a:ext cx="425020" cy="554888"/>
              <a:chOff x="2887663" y="3362325"/>
              <a:chExt cx="285750" cy="373063"/>
            </a:xfrm>
            <a:solidFill>
              <a:srgbClr val="392C47"/>
            </a:solidFill>
          </p:grpSpPr>
          <p:sp>
            <p:nvSpPr>
              <p:cNvPr id="11" name="Freeform 37"/>
              <p:cNvSpPr>
                <a:spLocks noEditPoints="1"/>
              </p:cNvSpPr>
              <p:nvPr/>
            </p:nvSpPr>
            <p:spPr bwMode="auto">
              <a:xfrm>
                <a:off x="2887663" y="3362325"/>
                <a:ext cx="285750" cy="373063"/>
              </a:xfrm>
              <a:custGeom>
                <a:avLst/>
                <a:gdLst>
                  <a:gd name="T0" fmla="*/ 103 w 109"/>
                  <a:gd name="T1" fmla="*/ 68 h 142"/>
                  <a:gd name="T2" fmla="*/ 96 w 109"/>
                  <a:gd name="T3" fmla="*/ 68 h 142"/>
                  <a:gd name="T4" fmla="*/ 96 w 109"/>
                  <a:gd name="T5" fmla="*/ 44 h 142"/>
                  <a:gd name="T6" fmla="*/ 84 w 109"/>
                  <a:gd name="T7" fmla="*/ 13 h 142"/>
                  <a:gd name="T8" fmla="*/ 54 w 109"/>
                  <a:gd name="T9" fmla="*/ 0 h 142"/>
                  <a:gd name="T10" fmla="*/ 25 w 109"/>
                  <a:gd name="T11" fmla="*/ 13 h 142"/>
                  <a:gd name="T12" fmla="*/ 13 w 109"/>
                  <a:gd name="T13" fmla="*/ 44 h 142"/>
                  <a:gd name="T14" fmla="*/ 13 w 109"/>
                  <a:gd name="T15" fmla="*/ 68 h 142"/>
                  <a:gd name="T16" fmla="*/ 5 w 109"/>
                  <a:gd name="T17" fmla="*/ 68 h 142"/>
                  <a:gd name="T18" fmla="*/ 0 w 109"/>
                  <a:gd name="T19" fmla="*/ 73 h 142"/>
                  <a:gd name="T20" fmla="*/ 0 w 109"/>
                  <a:gd name="T21" fmla="*/ 137 h 142"/>
                  <a:gd name="T22" fmla="*/ 5 w 109"/>
                  <a:gd name="T23" fmla="*/ 142 h 142"/>
                  <a:gd name="T24" fmla="*/ 103 w 109"/>
                  <a:gd name="T25" fmla="*/ 142 h 142"/>
                  <a:gd name="T26" fmla="*/ 109 w 109"/>
                  <a:gd name="T27" fmla="*/ 137 h 142"/>
                  <a:gd name="T28" fmla="*/ 109 w 109"/>
                  <a:gd name="T29" fmla="*/ 73 h 142"/>
                  <a:gd name="T30" fmla="*/ 103 w 109"/>
                  <a:gd name="T31" fmla="*/ 68 h 142"/>
                  <a:gd name="T32" fmla="*/ 66 w 109"/>
                  <a:gd name="T33" fmla="*/ 124 h 142"/>
                  <a:gd name="T34" fmla="*/ 54 w 109"/>
                  <a:gd name="T35" fmla="*/ 136 h 142"/>
                  <a:gd name="T36" fmla="*/ 42 w 109"/>
                  <a:gd name="T37" fmla="*/ 124 h 142"/>
                  <a:gd name="T38" fmla="*/ 42 w 109"/>
                  <a:gd name="T39" fmla="*/ 102 h 142"/>
                  <a:gd name="T40" fmla="*/ 54 w 109"/>
                  <a:gd name="T41" fmla="*/ 91 h 142"/>
                  <a:gd name="T42" fmla="*/ 66 w 109"/>
                  <a:gd name="T43" fmla="*/ 102 h 142"/>
                  <a:gd name="T44" fmla="*/ 66 w 109"/>
                  <a:gd name="T45" fmla="*/ 124 h 142"/>
                  <a:gd name="T46" fmla="*/ 76 w 109"/>
                  <a:gd name="T47" fmla="*/ 68 h 142"/>
                  <a:gd name="T48" fmla="*/ 32 w 109"/>
                  <a:gd name="T49" fmla="*/ 68 h 142"/>
                  <a:gd name="T50" fmla="*/ 32 w 109"/>
                  <a:gd name="T51" fmla="*/ 44 h 142"/>
                  <a:gd name="T52" fmla="*/ 39 w 109"/>
                  <a:gd name="T53" fmla="*/ 27 h 142"/>
                  <a:gd name="T54" fmla="*/ 54 w 109"/>
                  <a:gd name="T55" fmla="*/ 20 h 142"/>
                  <a:gd name="T56" fmla="*/ 70 w 109"/>
                  <a:gd name="T57" fmla="*/ 27 h 142"/>
                  <a:gd name="T58" fmla="*/ 76 w 109"/>
                  <a:gd name="T59" fmla="*/ 44 h 142"/>
                  <a:gd name="T60" fmla="*/ 76 w 109"/>
                  <a:gd name="T61" fmla="*/ 68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9" h="142">
                    <a:moveTo>
                      <a:pt x="103" y="68"/>
                    </a:moveTo>
                    <a:cubicBezTo>
                      <a:pt x="96" y="68"/>
                      <a:pt x="96" y="68"/>
                      <a:pt x="96" y="68"/>
                    </a:cubicBezTo>
                    <a:cubicBezTo>
                      <a:pt x="96" y="44"/>
                      <a:pt x="96" y="44"/>
                      <a:pt x="96" y="44"/>
                    </a:cubicBezTo>
                    <a:cubicBezTo>
                      <a:pt x="96" y="32"/>
                      <a:pt x="92" y="21"/>
                      <a:pt x="84" y="13"/>
                    </a:cubicBezTo>
                    <a:cubicBezTo>
                      <a:pt x="77" y="5"/>
                      <a:pt x="66" y="0"/>
                      <a:pt x="54" y="0"/>
                    </a:cubicBezTo>
                    <a:cubicBezTo>
                      <a:pt x="43" y="0"/>
                      <a:pt x="32" y="5"/>
                      <a:pt x="25" y="13"/>
                    </a:cubicBezTo>
                    <a:cubicBezTo>
                      <a:pt x="17" y="21"/>
                      <a:pt x="13" y="32"/>
                      <a:pt x="13" y="44"/>
                    </a:cubicBezTo>
                    <a:cubicBezTo>
                      <a:pt x="13" y="68"/>
                      <a:pt x="13" y="68"/>
                      <a:pt x="13" y="68"/>
                    </a:cubicBezTo>
                    <a:cubicBezTo>
                      <a:pt x="5" y="68"/>
                      <a:pt x="5" y="68"/>
                      <a:pt x="5" y="68"/>
                    </a:cubicBezTo>
                    <a:cubicBezTo>
                      <a:pt x="2" y="68"/>
                      <a:pt x="0" y="70"/>
                      <a:pt x="0" y="73"/>
                    </a:cubicBezTo>
                    <a:cubicBezTo>
                      <a:pt x="0" y="137"/>
                      <a:pt x="0" y="137"/>
                      <a:pt x="0" y="137"/>
                    </a:cubicBezTo>
                    <a:cubicBezTo>
                      <a:pt x="0" y="140"/>
                      <a:pt x="2" y="142"/>
                      <a:pt x="5" y="142"/>
                    </a:cubicBezTo>
                    <a:cubicBezTo>
                      <a:pt x="103" y="142"/>
                      <a:pt x="103" y="142"/>
                      <a:pt x="103" y="142"/>
                    </a:cubicBezTo>
                    <a:cubicBezTo>
                      <a:pt x="106" y="142"/>
                      <a:pt x="109" y="140"/>
                      <a:pt x="109" y="137"/>
                    </a:cubicBezTo>
                    <a:cubicBezTo>
                      <a:pt x="109" y="73"/>
                      <a:pt x="109" y="73"/>
                      <a:pt x="109" y="73"/>
                    </a:cubicBezTo>
                    <a:cubicBezTo>
                      <a:pt x="109" y="70"/>
                      <a:pt x="106" y="68"/>
                      <a:pt x="103" y="68"/>
                    </a:cubicBezTo>
                    <a:close/>
                    <a:moveTo>
                      <a:pt x="66" y="124"/>
                    </a:moveTo>
                    <a:cubicBezTo>
                      <a:pt x="66" y="131"/>
                      <a:pt x="61" y="136"/>
                      <a:pt x="54" y="136"/>
                    </a:cubicBezTo>
                    <a:cubicBezTo>
                      <a:pt x="48" y="136"/>
                      <a:pt x="42" y="131"/>
                      <a:pt x="42" y="124"/>
                    </a:cubicBezTo>
                    <a:cubicBezTo>
                      <a:pt x="42" y="102"/>
                      <a:pt x="42" y="102"/>
                      <a:pt x="42" y="102"/>
                    </a:cubicBezTo>
                    <a:cubicBezTo>
                      <a:pt x="42" y="96"/>
                      <a:pt x="48" y="91"/>
                      <a:pt x="54" y="91"/>
                    </a:cubicBezTo>
                    <a:cubicBezTo>
                      <a:pt x="61" y="91"/>
                      <a:pt x="66" y="96"/>
                      <a:pt x="66" y="102"/>
                    </a:cubicBezTo>
                    <a:lnTo>
                      <a:pt x="66" y="124"/>
                    </a:lnTo>
                    <a:close/>
                    <a:moveTo>
                      <a:pt x="76" y="68"/>
                    </a:moveTo>
                    <a:cubicBezTo>
                      <a:pt x="32" y="68"/>
                      <a:pt x="32" y="68"/>
                      <a:pt x="32" y="68"/>
                    </a:cubicBezTo>
                    <a:cubicBezTo>
                      <a:pt x="32" y="44"/>
                      <a:pt x="32" y="44"/>
                      <a:pt x="32" y="44"/>
                    </a:cubicBezTo>
                    <a:cubicBezTo>
                      <a:pt x="32" y="37"/>
                      <a:pt x="35" y="31"/>
                      <a:pt x="39" y="27"/>
                    </a:cubicBezTo>
                    <a:cubicBezTo>
                      <a:pt x="43" y="22"/>
                      <a:pt x="48" y="20"/>
                      <a:pt x="54" y="20"/>
                    </a:cubicBezTo>
                    <a:cubicBezTo>
                      <a:pt x="60" y="20"/>
                      <a:pt x="66" y="22"/>
                      <a:pt x="70" y="27"/>
                    </a:cubicBezTo>
                    <a:cubicBezTo>
                      <a:pt x="74" y="31"/>
                      <a:pt x="76" y="37"/>
                      <a:pt x="76" y="44"/>
                    </a:cubicBezTo>
                    <a:lnTo>
                      <a:pt x="76" y="6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tx1">
                      <a:lumMod val="75000"/>
                      <a:lumOff val="25000"/>
                    </a:schemeClr>
                  </a:solidFill>
                  <a:latin typeface="+mn-ea"/>
                </a:endParaRPr>
              </a:p>
            </p:txBody>
          </p:sp>
          <p:sp>
            <p:nvSpPr>
              <p:cNvPr id="12" name="Freeform 38"/>
              <p:cNvSpPr>
                <a:spLocks/>
              </p:cNvSpPr>
              <p:nvPr/>
            </p:nvSpPr>
            <p:spPr bwMode="auto">
              <a:xfrm>
                <a:off x="3009900" y="3616325"/>
                <a:ext cx="38100" cy="84138"/>
              </a:xfrm>
              <a:custGeom>
                <a:avLst/>
                <a:gdLst>
                  <a:gd name="T0" fmla="*/ 7 w 14"/>
                  <a:gd name="T1" fmla="*/ 0 h 32"/>
                  <a:gd name="T2" fmla="*/ 0 w 14"/>
                  <a:gd name="T3" fmla="*/ 7 h 32"/>
                  <a:gd name="T4" fmla="*/ 0 w 14"/>
                  <a:gd name="T5" fmla="*/ 25 h 32"/>
                  <a:gd name="T6" fmla="*/ 7 w 14"/>
                  <a:gd name="T7" fmla="*/ 32 h 32"/>
                  <a:gd name="T8" fmla="*/ 14 w 14"/>
                  <a:gd name="T9" fmla="*/ 25 h 32"/>
                  <a:gd name="T10" fmla="*/ 14 w 14"/>
                  <a:gd name="T11" fmla="*/ 7 h 32"/>
                  <a:gd name="T12" fmla="*/ 7 w 14"/>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7" y="0"/>
                    </a:moveTo>
                    <a:cubicBezTo>
                      <a:pt x="4" y="0"/>
                      <a:pt x="0" y="3"/>
                      <a:pt x="0" y="7"/>
                    </a:cubicBezTo>
                    <a:cubicBezTo>
                      <a:pt x="0" y="25"/>
                      <a:pt x="0" y="25"/>
                      <a:pt x="0" y="25"/>
                    </a:cubicBezTo>
                    <a:cubicBezTo>
                      <a:pt x="0" y="29"/>
                      <a:pt x="4" y="32"/>
                      <a:pt x="7" y="32"/>
                    </a:cubicBezTo>
                    <a:cubicBezTo>
                      <a:pt x="11" y="32"/>
                      <a:pt x="14" y="29"/>
                      <a:pt x="14" y="25"/>
                    </a:cubicBezTo>
                    <a:cubicBezTo>
                      <a:pt x="14" y="7"/>
                      <a:pt x="14" y="7"/>
                      <a:pt x="14" y="7"/>
                    </a:cubicBezTo>
                    <a:cubicBezTo>
                      <a:pt x="14" y="3"/>
                      <a:pt x="11" y="0"/>
                      <a:pt x="7"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tx1">
                      <a:lumMod val="75000"/>
                      <a:lumOff val="25000"/>
                    </a:schemeClr>
                  </a:solidFill>
                  <a:latin typeface="+mn-ea"/>
                </a:endParaRPr>
              </a:p>
            </p:txBody>
          </p:sp>
        </p:grpSp>
      </p:grpSp>
      <p:grpSp>
        <p:nvGrpSpPr>
          <p:cNvPr id="13" name="组合 12"/>
          <p:cNvGrpSpPr/>
          <p:nvPr/>
        </p:nvGrpSpPr>
        <p:grpSpPr>
          <a:xfrm>
            <a:off x="355774" y="3868019"/>
            <a:ext cx="3370639" cy="1545039"/>
            <a:chOff x="355774" y="3868019"/>
            <a:chExt cx="3370639" cy="1545039"/>
          </a:xfrm>
        </p:grpSpPr>
        <p:sp>
          <p:nvSpPr>
            <p:cNvPr id="14" name="矩形 13"/>
            <p:cNvSpPr/>
            <p:nvPr/>
          </p:nvSpPr>
          <p:spPr>
            <a:xfrm>
              <a:off x="1146665" y="3868019"/>
              <a:ext cx="1788859" cy="492443"/>
            </a:xfrm>
            <a:prstGeom prst="rect">
              <a:avLst/>
            </a:prstGeom>
            <a:noFill/>
          </p:spPr>
          <p:txBody>
            <a:bodyPr wrap="square">
              <a:spAutoFit/>
            </a:bodyPr>
            <a:lstStyle/>
            <a:p>
              <a:pPr>
                <a:lnSpc>
                  <a:spcPct val="130000"/>
                </a:lnSpc>
              </a:pPr>
              <a:r>
                <a:rPr lang="zh-CN" altLang="en-US" sz="2000" b="1" dirty="0">
                  <a:solidFill>
                    <a:schemeClr val="accent1"/>
                  </a:solidFill>
                  <a:latin typeface="+mn-ea"/>
                </a:rPr>
                <a:t>此处添加标题</a:t>
              </a:r>
              <a:endParaRPr lang="zh-CN" altLang="en-US" sz="2400" b="1" dirty="0">
                <a:solidFill>
                  <a:schemeClr val="accent1"/>
                </a:solidFill>
                <a:latin typeface="+mn-ea"/>
              </a:endParaRPr>
            </a:p>
          </p:txBody>
        </p:sp>
        <p:sp>
          <p:nvSpPr>
            <p:cNvPr id="15" name="矩形 14"/>
            <p:cNvSpPr/>
            <p:nvPr/>
          </p:nvSpPr>
          <p:spPr>
            <a:xfrm>
              <a:off x="355774" y="4360462"/>
              <a:ext cx="3370639" cy="1052596"/>
            </a:xfrm>
            <a:prstGeom prst="rect">
              <a:avLst/>
            </a:prstGeom>
          </p:spPr>
          <p:txBody>
            <a:bodyPr wrap="square">
              <a:spAutoFit/>
            </a:bodyPr>
            <a:lstStyle/>
            <a:p>
              <a:pPr algn="ctr">
                <a:lnSpc>
                  <a:spcPct val="130000"/>
                </a:lnSpc>
              </a:pPr>
              <a:r>
                <a:rPr lang="zh-CN" altLang="en-US" sz="1600" dirty="0">
                  <a:solidFill>
                    <a:schemeClr val="tx1">
                      <a:lumMod val="75000"/>
                      <a:lumOff val="25000"/>
                    </a:schemeClr>
                  </a:solidFill>
                  <a:latin typeface="+mn-ea"/>
                </a:rPr>
                <a:t>在此录入上述图表的描述说明，在此录入上述图表的描述说明，在此录入上述图表的描述说明。</a:t>
              </a:r>
            </a:p>
          </p:txBody>
        </p:sp>
      </p:grpSp>
      <p:grpSp>
        <p:nvGrpSpPr>
          <p:cNvPr id="16" name="组合 15"/>
          <p:cNvGrpSpPr/>
          <p:nvPr/>
        </p:nvGrpSpPr>
        <p:grpSpPr>
          <a:xfrm>
            <a:off x="8481668" y="3868019"/>
            <a:ext cx="3370639" cy="1545039"/>
            <a:chOff x="8481668" y="3868019"/>
            <a:chExt cx="3370639" cy="1545039"/>
          </a:xfrm>
        </p:grpSpPr>
        <p:sp>
          <p:nvSpPr>
            <p:cNvPr id="17" name="矩形 16"/>
            <p:cNvSpPr/>
            <p:nvPr/>
          </p:nvSpPr>
          <p:spPr>
            <a:xfrm>
              <a:off x="9272559" y="3868019"/>
              <a:ext cx="1788859" cy="453457"/>
            </a:xfrm>
            <a:prstGeom prst="rect">
              <a:avLst/>
            </a:prstGeom>
            <a:noFill/>
          </p:spPr>
          <p:txBody>
            <a:bodyPr wrap="square">
              <a:spAutoFit/>
            </a:bodyPr>
            <a:lstStyle/>
            <a:p>
              <a:pPr>
                <a:lnSpc>
                  <a:spcPct val="130000"/>
                </a:lnSpc>
              </a:pPr>
              <a:r>
                <a:rPr lang="zh-CN" altLang="en-US" sz="2000" b="1" dirty="0">
                  <a:solidFill>
                    <a:schemeClr val="accent2"/>
                  </a:solidFill>
                  <a:latin typeface="+mn-ea"/>
                </a:rPr>
                <a:t>此处添加标题</a:t>
              </a:r>
              <a:endParaRPr lang="zh-CN" altLang="en-US" sz="2400" b="1" dirty="0">
                <a:solidFill>
                  <a:schemeClr val="accent2"/>
                </a:solidFill>
                <a:latin typeface="+mn-ea"/>
              </a:endParaRPr>
            </a:p>
          </p:txBody>
        </p:sp>
        <p:sp>
          <p:nvSpPr>
            <p:cNvPr id="18" name="矩形 17"/>
            <p:cNvSpPr/>
            <p:nvPr/>
          </p:nvSpPr>
          <p:spPr>
            <a:xfrm>
              <a:off x="8481668" y="4360462"/>
              <a:ext cx="3370639" cy="1052596"/>
            </a:xfrm>
            <a:prstGeom prst="rect">
              <a:avLst/>
            </a:prstGeom>
          </p:spPr>
          <p:txBody>
            <a:bodyPr wrap="square">
              <a:spAutoFit/>
            </a:bodyPr>
            <a:lstStyle/>
            <a:p>
              <a:pPr algn="ctr">
                <a:lnSpc>
                  <a:spcPct val="130000"/>
                </a:lnSpc>
              </a:pPr>
              <a:r>
                <a:rPr lang="zh-CN" altLang="en-US" sz="1600" dirty="0">
                  <a:solidFill>
                    <a:schemeClr val="tx1">
                      <a:lumMod val="75000"/>
                      <a:lumOff val="25000"/>
                    </a:schemeClr>
                  </a:solidFill>
                  <a:latin typeface="+mn-ea"/>
                </a:rPr>
                <a:t>在此录入上述图表的描述说明，在此录入上述图表的描述说明，在此录入上述图表的描述说明。</a:t>
              </a:r>
            </a:p>
          </p:txBody>
        </p:sp>
      </p:grpSp>
      <p:grpSp>
        <p:nvGrpSpPr>
          <p:cNvPr id="19" name="组合 18"/>
          <p:cNvGrpSpPr/>
          <p:nvPr/>
        </p:nvGrpSpPr>
        <p:grpSpPr>
          <a:xfrm>
            <a:off x="3824288" y="1817914"/>
            <a:ext cx="4487394" cy="1284177"/>
            <a:chOff x="3824288" y="1817914"/>
            <a:chExt cx="4487394" cy="1284177"/>
          </a:xfrm>
        </p:grpSpPr>
        <p:sp>
          <p:nvSpPr>
            <p:cNvPr id="20" name="Rectangle 3"/>
            <p:cNvSpPr/>
            <p:nvPr/>
          </p:nvSpPr>
          <p:spPr>
            <a:xfrm>
              <a:off x="3824288" y="1817914"/>
              <a:ext cx="4470400" cy="1284177"/>
            </a:xfrm>
            <a:prstGeom prst="rect">
              <a:avLst/>
            </a:prstGeom>
            <a:solidFill>
              <a:schemeClr val="accent1"/>
            </a:solidFill>
            <a:effectLst>
              <a:outerShdw blurRad="63500" algn="ctr" rotWithShape="0">
                <a:prstClr val="black">
                  <a:alpha val="40000"/>
                </a:prstClr>
              </a:outerShdw>
            </a:effectLst>
          </p:spPr>
          <p:txBody>
            <a:bodyPr anchor="ctr"/>
            <a:lstStyle/>
            <a:p>
              <a:pPr algn="ctr"/>
              <a:endParaRPr lang="en-US">
                <a:solidFill>
                  <a:schemeClr val="bg1"/>
                </a:solidFill>
                <a:latin typeface="+mn-ea"/>
              </a:endParaRPr>
            </a:p>
          </p:txBody>
        </p:sp>
        <p:grpSp>
          <p:nvGrpSpPr>
            <p:cNvPr id="21" name="Group 15"/>
            <p:cNvGrpSpPr/>
            <p:nvPr/>
          </p:nvGrpSpPr>
          <p:grpSpPr>
            <a:xfrm>
              <a:off x="4175655" y="2151142"/>
              <a:ext cx="862640" cy="637088"/>
              <a:chOff x="3052763" y="2647950"/>
              <a:chExt cx="346075" cy="255588"/>
            </a:xfrm>
            <a:solidFill>
              <a:schemeClr val="bg1"/>
            </a:solidFill>
          </p:grpSpPr>
          <p:sp>
            <p:nvSpPr>
              <p:cNvPr id="25" name="Freeform 108"/>
              <p:cNvSpPr>
                <a:spLocks/>
              </p:cNvSpPr>
              <p:nvPr/>
            </p:nvSpPr>
            <p:spPr bwMode="auto">
              <a:xfrm>
                <a:off x="3175000" y="2825750"/>
                <a:ext cx="100013" cy="77788"/>
              </a:xfrm>
              <a:custGeom>
                <a:avLst/>
                <a:gdLst>
                  <a:gd name="T0" fmla="*/ 36 w 38"/>
                  <a:gd name="T1" fmla="*/ 11 h 30"/>
                  <a:gd name="T2" fmla="*/ 1 w 38"/>
                  <a:gd name="T3" fmla="*/ 11 h 30"/>
                  <a:gd name="T4" fmla="*/ 1 w 38"/>
                  <a:gd name="T5" fmla="*/ 13 h 30"/>
                  <a:gd name="T6" fmla="*/ 19 w 38"/>
                  <a:gd name="T7" fmla="*/ 30 h 30"/>
                  <a:gd name="T8" fmla="*/ 36 w 38"/>
                  <a:gd name="T9" fmla="*/ 13 h 30"/>
                  <a:gd name="T10" fmla="*/ 36 w 38"/>
                  <a:gd name="T11" fmla="*/ 11 h 30"/>
                </a:gdLst>
                <a:ahLst/>
                <a:cxnLst>
                  <a:cxn ang="0">
                    <a:pos x="T0" y="T1"/>
                  </a:cxn>
                  <a:cxn ang="0">
                    <a:pos x="T2" y="T3"/>
                  </a:cxn>
                  <a:cxn ang="0">
                    <a:pos x="T4" y="T5"/>
                  </a:cxn>
                  <a:cxn ang="0">
                    <a:pos x="T6" y="T7"/>
                  </a:cxn>
                  <a:cxn ang="0">
                    <a:pos x="T8" y="T9"/>
                  </a:cxn>
                  <a:cxn ang="0">
                    <a:pos x="T10" y="T11"/>
                  </a:cxn>
                </a:cxnLst>
                <a:rect l="0" t="0" r="r" b="b"/>
                <a:pathLst>
                  <a:path w="38" h="30">
                    <a:moveTo>
                      <a:pt x="36" y="11"/>
                    </a:moveTo>
                    <a:cubicBezTo>
                      <a:pt x="26" y="1"/>
                      <a:pt x="12" y="0"/>
                      <a:pt x="1" y="11"/>
                    </a:cubicBezTo>
                    <a:cubicBezTo>
                      <a:pt x="0" y="11"/>
                      <a:pt x="0" y="12"/>
                      <a:pt x="1" y="13"/>
                    </a:cubicBezTo>
                    <a:cubicBezTo>
                      <a:pt x="19" y="30"/>
                      <a:pt x="19" y="30"/>
                      <a:pt x="19" y="30"/>
                    </a:cubicBezTo>
                    <a:cubicBezTo>
                      <a:pt x="36" y="13"/>
                      <a:pt x="36" y="13"/>
                      <a:pt x="36" y="13"/>
                    </a:cubicBezTo>
                    <a:cubicBezTo>
                      <a:pt x="38" y="12"/>
                      <a:pt x="37" y="11"/>
                      <a:pt x="36"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sp>
            <p:nvSpPr>
              <p:cNvPr id="26" name="Freeform 109"/>
              <p:cNvSpPr>
                <a:spLocks/>
              </p:cNvSpPr>
              <p:nvPr/>
            </p:nvSpPr>
            <p:spPr bwMode="auto">
              <a:xfrm>
                <a:off x="3109913" y="2736850"/>
                <a:ext cx="230188" cy="101600"/>
              </a:xfrm>
              <a:custGeom>
                <a:avLst/>
                <a:gdLst>
                  <a:gd name="T0" fmla="*/ 87 w 88"/>
                  <a:gd name="T1" fmla="*/ 24 h 39"/>
                  <a:gd name="T2" fmla="*/ 0 w 88"/>
                  <a:gd name="T3" fmla="*/ 24 h 39"/>
                  <a:gd name="T4" fmla="*/ 0 w 88"/>
                  <a:gd name="T5" fmla="*/ 26 h 39"/>
                  <a:gd name="T6" fmla="*/ 13 w 88"/>
                  <a:gd name="T7" fmla="*/ 38 h 39"/>
                  <a:gd name="T8" fmla="*/ 15 w 88"/>
                  <a:gd name="T9" fmla="*/ 38 h 39"/>
                  <a:gd name="T10" fmla="*/ 73 w 88"/>
                  <a:gd name="T11" fmla="*/ 38 h 39"/>
                  <a:gd name="T12" fmla="*/ 75 w 88"/>
                  <a:gd name="T13" fmla="*/ 38 h 39"/>
                  <a:gd name="T14" fmla="*/ 87 w 88"/>
                  <a:gd name="T15" fmla="*/ 26 h 39"/>
                  <a:gd name="T16" fmla="*/ 87 w 88"/>
                  <a:gd name="T17" fmla="*/ 26 h 39"/>
                  <a:gd name="T18" fmla="*/ 87 w 88"/>
                  <a:gd name="T19" fmla="*/ 2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39">
                    <a:moveTo>
                      <a:pt x="87" y="24"/>
                    </a:moveTo>
                    <a:cubicBezTo>
                      <a:pt x="63" y="0"/>
                      <a:pt x="24" y="0"/>
                      <a:pt x="0" y="24"/>
                    </a:cubicBezTo>
                    <a:cubicBezTo>
                      <a:pt x="0" y="24"/>
                      <a:pt x="0" y="25"/>
                      <a:pt x="0" y="26"/>
                    </a:cubicBezTo>
                    <a:cubicBezTo>
                      <a:pt x="13" y="38"/>
                      <a:pt x="13" y="38"/>
                      <a:pt x="13" y="38"/>
                    </a:cubicBezTo>
                    <a:cubicBezTo>
                      <a:pt x="13" y="39"/>
                      <a:pt x="14" y="39"/>
                      <a:pt x="15" y="38"/>
                    </a:cubicBezTo>
                    <a:cubicBezTo>
                      <a:pt x="31" y="22"/>
                      <a:pt x="57" y="22"/>
                      <a:pt x="73" y="38"/>
                    </a:cubicBezTo>
                    <a:cubicBezTo>
                      <a:pt x="73" y="39"/>
                      <a:pt x="74" y="39"/>
                      <a:pt x="75" y="38"/>
                    </a:cubicBezTo>
                    <a:cubicBezTo>
                      <a:pt x="87" y="26"/>
                      <a:pt x="87" y="26"/>
                      <a:pt x="87" y="26"/>
                    </a:cubicBezTo>
                    <a:cubicBezTo>
                      <a:pt x="87" y="26"/>
                      <a:pt x="87" y="26"/>
                      <a:pt x="87" y="26"/>
                    </a:cubicBezTo>
                    <a:cubicBezTo>
                      <a:pt x="88" y="25"/>
                      <a:pt x="88"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sp>
            <p:nvSpPr>
              <p:cNvPr id="27" name="Freeform 110"/>
              <p:cNvSpPr>
                <a:spLocks/>
              </p:cNvSpPr>
              <p:nvPr/>
            </p:nvSpPr>
            <p:spPr bwMode="auto">
              <a:xfrm>
                <a:off x="3052763" y="2647950"/>
                <a:ext cx="346075" cy="134938"/>
              </a:xfrm>
              <a:custGeom>
                <a:avLst/>
                <a:gdLst>
                  <a:gd name="T0" fmla="*/ 131 w 132"/>
                  <a:gd name="T1" fmla="*/ 36 h 52"/>
                  <a:gd name="T2" fmla="*/ 131 w 132"/>
                  <a:gd name="T3" fmla="*/ 36 h 52"/>
                  <a:gd name="T4" fmla="*/ 1 w 132"/>
                  <a:gd name="T5" fmla="*/ 36 h 52"/>
                  <a:gd name="T6" fmla="*/ 1 w 132"/>
                  <a:gd name="T7" fmla="*/ 38 h 52"/>
                  <a:gd name="T8" fmla="*/ 13 w 132"/>
                  <a:gd name="T9" fmla="*/ 51 h 52"/>
                  <a:gd name="T10" fmla="*/ 16 w 132"/>
                  <a:gd name="T11" fmla="*/ 51 h 52"/>
                  <a:gd name="T12" fmla="*/ 116 w 132"/>
                  <a:gd name="T13" fmla="*/ 51 h 52"/>
                  <a:gd name="T14" fmla="*/ 118 w 132"/>
                  <a:gd name="T15" fmla="*/ 51 h 52"/>
                  <a:gd name="T16" fmla="*/ 131 w 132"/>
                  <a:gd name="T17" fmla="*/ 38 h 52"/>
                  <a:gd name="T18" fmla="*/ 131 w 132"/>
                  <a:gd name="T19" fmla="*/ 38 h 52"/>
                  <a:gd name="T20" fmla="*/ 131 w 132"/>
                  <a:gd name="T21" fmla="*/ 3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52">
                    <a:moveTo>
                      <a:pt x="131" y="36"/>
                    </a:moveTo>
                    <a:cubicBezTo>
                      <a:pt x="131" y="36"/>
                      <a:pt x="131" y="36"/>
                      <a:pt x="131" y="36"/>
                    </a:cubicBezTo>
                    <a:cubicBezTo>
                      <a:pt x="95" y="0"/>
                      <a:pt x="36" y="0"/>
                      <a:pt x="1" y="36"/>
                    </a:cubicBezTo>
                    <a:cubicBezTo>
                      <a:pt x="0" y="37"/>
                      <a:pt x="0" y="38"/>
                      <a:pt x="1" y="38"/>
                    </a:cubicBezTo>
                    <a:cubicBezTo>
                      <a:pt x="13" y="51"/>
                      <a:pt x="13" y="51"/>
                      <a:pt x="13" y="51"/>
                    </a:cubicBezTo>
                    <a:cubicBezTo>
                      <a:pt x="14" y="52"/>
                      <a:pt x="15" y="52"/>
                      <a:pt x="16" y="51"/>
                    </a:cubicBezTo>
                    <a:cubicBezTo>
                      <a:pt x="43" y="23"/>
                      <a:pt x="88" y="23"/>
                      <a:pt x="116" y="51"/>
                    </a:cubicBezTo>
                    <a:cubicBezTo>
                      <a:pt x="117" y="52"/>
                      <a:pt x="118" y="52"/>
                      <a:pt x="118" y="51"/>
                    </a:cubicBezTo>
                    <a:cubicBezTo>
                      <a:pt x="131" y="38"/>
                      <a:pt x="131" y="38"/>
                      <a:pt x="131" y="38"/>
                    </a:cubicBezTo>
                    <a:cubicBezTo>
                      <a:pt x="131" y="38"/>
                      <a:pt x="131" y="38"/>
                      <a:pt x="131" y="38"/>
                    </a:cubicBezTo>
                    <a:cubicBezTo>
                      <a:pt x="132" y="38"/>
                      <a:pt x="132" y="37"/>
                      <a:pt x="13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grpSp>
        <p:grpSp>
          <p:nvGrpSpPr>
            <p:cNvPr id="22" name="组合 21"/>
            <p:cNvGrpSpPr/>
            <p:nvPr/>
          </p:nvGrpSpPr>
          <p:grpSpPr>
            <a:xfrm>
              <a:off x="5038295" y="1817914"/>
              <a:ext cx="3273387" cy="1203950"/>
              <a:chOff x="5038295" y="1817914"/>
              <a:chExt cx="3273387" cy="1203950"/>
            </a:xfrm>
          </p:grpSpPr>
          <p:sp>
            <p:nvSpPr>
              <p:cNvPr id="23" name="矩形 22"/>
              <p:cNvSpPr/>
              <p:nvPr/>
            </p:nvSpPr>
            <p:spPr>
              <a:xfrm>
                <a:off x="5038295" y="1817914"/>
                <a:ext cx="1788859" cy="417358"/>
              </a:xfrm>
              <a:prstGeom prst="rect">
                <a:avLst/>
              </a:prstGeom>
              <a:noFill/>
            </p:spPr>
            <p:txBody>
              <a:bodyPr wrap="square">
                <a:spAutoFit/>
              </a:bodyPr>
              <a:lstStyle/>
              <a:p>
                <a:pPr>
                  <a:lnSpc>
                    <a:spcPct val="130000"/>
                  </a:lnSpc>
                </a:pPr>
                <a:r>
                  <a:rPr lang="zh-CN" altLang="en-US" b="1" dirty="0">
                    <a:solidFill>
                      <a:schemeClr val="bg1"/>
                    </a:solidFill>
                    <a:latin typeface="+mn-ea"/>
                  </a:rPr>
                  <a:t>此处添加标题</a:t>
                </a:r>
                <a:endParaRPr lang="zh-CN" altLang="en-US" sz="2000" b="1" dirty="0">
                  <a:solidFill>
                    <a:schemeClr val="bg1"/>
                  </a:solidFill>
                  <a:latin typeface="+mn-ea"/>
                </a:endParaRPr>
              </a:p>
            </p:txBody>
          </p:sp>
          <p:sp>
            <p:nvSpPr>
              <p:cNvPr id="24" name="矩形 23"/>
              <p:cNvSpPr/>
              <p:nvPr/>
            </p:nvSpPr>
            <p:spPr>
              <a:xfrm>
                <a:off x="5042527" y="2190867"/>
                <a:ext cx="3269155" cy="830997"/>
              </a:xfrm>
              <a:prstGeom prst="rect">
                <a:avLst/>
              </a:prstGeom>
            </p:spPr>
            <p:txBody>
              <a:bodyPr wrap="square">
                <a:spAutoFit/>
              </a:bodyPr>
              <a:lstStyle/>
              <a:p>
                <a:r>
                  <a:rPr lang="zh-CN" altLang="en-US" sz="1600" dirty="0">
                    <a:solidFill>
                      <a:schemeClr val="bg1"/>
                    </a:solidFill>
                    <a:latin typeface="+mn-ea"/>
                  </a:rPr>
                  <a:t>在此录入上述图表的描述说明，在此录入上述图表的描述说明，在此录入上述图表的描述说明。</a:t>
                </a:r>
              </a:p>
            </p:txBody>
          </p:sp>
        </p:grpSp>
      </p:grpSp>
      <p:grpSp>
        <p:nvGrpSpPr>
          <p:cNvPr id="28" name="组合 27"/>
          <p:cNvGrpSpPr/>
          <p:nvPr/>
        </p:nvGrpSpPr>
        <p:grpSpPr>
          <a:xfrm>
            <a:off x="3824288" y="3240314"/>
            <a:ext cx="4470400" cy="1284177"/>
            <a:chOff x="3824288" y="3240314"/>
            <a:chExt cx="4470400" cy="1284177"/>
          </a:xfrm>
        </p:grpSpPr>
        <p:sp>
          <p:nvSpPr>
            <p:cNvPr id="29" name="Rectangle 4"/>
            <p:cNvSpPr/>
            <p:nvPr/>
          </p:nvSpPr>
          <p:spPr>
            <a:xfrm>
              <a:off x="3824288" y="3240314"/>
              <a:ext cx="4470400" cy="1284177"/>
            </a:xfrm>
            <a:prstGeom prst="rect">
              <a:avLst/>
            </a:prstGeom>
            <a:solidFill>
              <a:schemeClr val="accent3"/>
            </a:solidFill>
            <a:effectLst>
              <a:outerShdw blurRad="63500" algn="ctr" rotWithShape="0">
                <a:prstClr val="black">
                  <a:alpha val="40000"/>
                </a:prstClr>
              </a:outerShdw>
            </a:effectLst>
          </p:spPr>
          <p:txBody>
            <a:bodyPr anchor="ctr"/>
            <a:lstStyle/>
            <a:p>
              <a:pPr algn="ctr"/>
              <a:endParaRPr lang="en-US" dirty="0">
                <a:solidFill>
                  <a:schemeClr val="bg1"/>
                </a:solidFill>
                <a:latin typeface="+mn-ea"/>
              </a:endParaRPr>
            </a:p>
          </p:txBody>
        </p:sp>
        <p:grpSp>
          <p:nvGrpSpPr>
            <p:cNvPr id="30" name="Group 9"/>
            <p:cNvGrpSpPr/>
            <p:nvPr/>
          </p:nvGrpSpPr>
          <p:grpSpPr>
            <a:xfrm>
              <a:off x="7101718" y="3599575"/>
              <a:ext cx="863364" cy="640205"/>
              <a:chOff x="4572000" y="3414713"/>
              <a:chExt cx="374651" cy="277813"/>
            </a:xfrm>
            <a:solidFill>
              <a:schemeClr val="bg1"/>
            </a:solidFill>
          </p:grpSpPr>
          <p:sp>
            <p:nvSpPr>
              <p:cNvPr id="34" name="Freeform 17"/>
              <p:cNvSpPr>
                <a:spLocks/>
              </p:cNvSpPr>
              <p:nvPr/>
            </p:nvSpPr>
            <p:spPr bwMode="auto">
              <a:xfrm>
                <a:off x="4713288" y="3481388"/>
                <a:ext cx="233363" cy="211138"/>
              </a:xfrm>
              <a:custGeom>
                <a:avLst/>
                <a:gdLst>
                  <a:gd name="T0" fmla="*/ 89 w 89"/>
                  <a:gd name="T1" fmla="*/ 33 h 81"/>
                  <a:gd name="T2" fmla="*/ 43 w 89"/>
                  <a:gd name="T3" fmla="*/ 0 h 81"/>
                  <a:gd name="T4" fmla="*/ 40 w 89"/>
                  <a:gd name="T5" fmla="*/ 1 h 81"/>
                  <a:gd name="T6" fmla="*/ 43 w 89"/>
                  <a:gd name="T7" fmla="*/ 11 h 81"/>
                  <a:gd name="T8" fmla="*/ 0 w 89"/>
                  <a:gd name="T9" fmla="*/ 44 h 81"/>
                  <a:gd name="T10" fmla="*/ 0 w 89"/>
                  <a:gd name="T11" fmla="*/ 44 h 81"/>
                  <a:gd name="T12" fmla="*/ 40 w 89"/>
                  <a:gd name="T13" fmla="*/ 65 h 81"/>
                  <a:gd name="T14" fmla="*/ 74 w 89"/>
                  <a:gd name="T15" fmla="*/ 81 h 81"/>
                  <a:gd name="T16" fmla="*/ 64 w 89"/>
                  <a:gd name="T17" fmla="*/ 62 h 81"/>
                  <a:gd name="T18" fmla="*/ 89 w 89"/>
                  <a:gd name="T19"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81">
                    <a:moveTo>
                      <a:pt x="89" y="33"/>
                    </a:moveTo>
                    <a:cubicBezTo>
                      <a:pt x="89" y="15"/>
                      <a:pt x="68" y="0"/>
                      <a:pt x="43" y="0"/>
                    </a:cubicBezTo>
                    <a:cubicBezTo>
                      <a:pt x="42" y="0"/>
                      <a:pt x="41" y="1"/>
                      <a:pt x="40" y="1"/>
                    </a:cubicBezTo>
                    <a:cubicBezTo>
                      <a:pt x="42" y="4"/>
                      <a:pt x="43" y="8"/>
                      <a:pt x="43" y="11"/>
                    </a:cubicBezTo>
                    <a:cubicBezTo>
                      <a:pt x="43" y="29"/>
                      <a:pt x="24" y="43"/>
                      <a:pt x="0" y="44"/>
                    </a:cubicBezTo>
                    <a:cubicBezTo>
                      <a:pt x="0" y="44"/>
                      <a:pt x="0" y="44"/>
                      <a:pt x="0" y="44"/>
                    </a:cubicBezTo>
                    <a:cubicBezTo>
                      <a:pt x="6" y="56"/>
                      <a:pt x="21" y="64"/>
                      <a:pt x="40" y="65"/>
                    </a:cubicBezTo>
                    <a:cubicBezTo>
                      <a:pt x="53" y="75"/>
                      <a:pt x="74" y="81"/>
                      <a:pt x="74" y="81"/>
                    </a:cubicBezTo>
                    <a:cubicBezTo>
                      <a:pt x="64" y="72"/>
                      <a:pt x="63" y="65"/>
                      <a:pt x="64" y="62"/>
                    </a:cubicBezTo>
                    <a:cubicBezTo>
                      <a:pt x="79" y="56"/>
                      <a:pt x="89" y="46"/>
                      <a:pt x="89"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sp>
            <p:nvSpPr>
              <p:cNvPr id="35" name="Freeform 18"/>
              <p:cNvSpPr>
                <a:spLocks/>
              </p:cNvSpPr>
              <p:nvPr/>
            </p:nvSpPr>
            <p:spPr bwMode="auto">
              <a:xfrm>
                <a:off x="4572000" y="3414713"/>
                <a:ext cx="241300" cy="209550"/>
              </a:xfrm>
              <a:custGeom>
                <a:avLst/>
                <a:gdLst>
                  <a:gd name="T0" fmla="*/ 89 w 92"/>
                  <a:gd name="T1" fmla="*/ 21 h 80"/>
                  <a:gd name="T2" fmla="*/ 46 w 92"/>
                  <a:gd name="T3" fmla="*/ 0 h 80"/>
                  <a:gd name="T4" fmla="*/ 0 w 92"/>
                  <a:gd name="T5" fmla="*/ 32 h 80"/>
                  <a:gd name="T6" fmla="*/ 25 w 92"/>
                  <a:gd name="T7" fmla="*/ 61 h 80"/>
                  <a:gd name="T8" fmla="*/ 14 w 92"/>
                  <a:gd name="T9" fmla="*/ 80 h 80"/>
                  <a:gd name="T10" fmla="*/ 48 w 92"/>
                  <a:gd name="T11" fmla="*/ 65 h 80"/>
                  <a:gd name="T12" fmla="*/ 49 w 92"/>
                  <a:gd name="T13" fmla="*/ 64 h 80"/>
                  <a:gd name="T14" fmla="*/ 92 w 92"/>
                  <a:gd name="T15" fmla="*/ 32 h 80"/>
                  <a:gd name="T16" fmla="*/ 89 w 92"/>
                  <a:gd name="T17" fmla="*/ 21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80">
                    <a:moveTo>
                      <a:pt x="89" y="21"/>
                    </a:moveTo>
                    <a:cubicBezTo>
                      <a:pt x="83" y="9"/>
                      <a:pt x="66" y="0"/>
                      <a:pt x="46" y="0"/>
                    </a:cubicBezTo>
                    <a:cubicBezTo>
                      <a:pt x="20" y="0"/>
                      <a:pt x="0" y="14"/>
                      <a:pt x="0" y="32"/>
                    </a:cubicBezTo>
                    <a:cubicBezTo>
                      <a:pt x="0" y="45"/>
                      <a:pt x="10" y="56"/>
                      <a:pt x="25" y="61"/>
                    </a:cubicBezTo>
                    <a:cubicBezTo>
                      <a:pt x="26" y="65"/>
                      <a:pt x="25" y="71"/>
                      <a:pt x="14" y="80"/>
                    </a:cubicBezTo>
                    <a:cubicBezTo>
                      <a:pt x="14" y="80"/>
                      <a:pt x="36" y="75"/>
                      <a:pt x="48" y="65"/>
                    </a:cubicBezTo>
                    <a:cubicBezTo>
                      <a:pt x="49" y="64"/>
                      <a:pt x="49" y="64"/>
                      <a:pt x="49" y="64"/>
                    </a:cubicBezTo>
                    <a:cubicBezTo>
                      <a:pt x="73" y="63"/>
                      <a:pt x="92" y="49"/>
                      <a:pt x="92" y="32"/>
                    </a:cubicBezTo>
                    <a:cubicBezTo>
                      <a:pt x="92" y="28"/>
                      <a:pt x="91" y="25"/>
                      <a:pt x="89"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grpSp>
        <p:grpSp>
          <p:nvGrpSpPr>
            <p:cNvPr id="31" name="组合 30"/>
            <p:cNvGrpSpPr/>
            <p:nvPr/>
          </p:nvGrpSpPr>
          <p:grpSpPr>
            <a:xfrm>
              <a:off x="3908226" y="3265015"/>
              <a:ext cx="3273387" cy="1203950"/>
              <a:chOff x="5038295" y="1817914"/>
              <a:chExt cx="3273387" cy="1203950"/>
            </a:xfrm>
          </p:grpSpPr>
          <p:sp>
            <p:nvSpPr>
              <p:cNvPr id="32" name="矩形 31"/>
              <p:cNvSpPr/>
              <p:nvPr/>
            </p:nvSpPr>
            <p:spPr>
              <a:xfrm>
                <a:off x="5038295" y="1817914"/>
                <a:ext cx="1788859" cy="417358"/>
              </a:xfrm>
              <a:prstGeom prst="rect">
                <a:avLst/>
              </a:prstGeom>
              <a:noFill/>
            </p:spPr>
            <p:txBody>
              <a:bodyPr wrap="square">
                <a:spAutoFit/>
              </a:bodyPr>
              <a:lstStyle/>
              <a:p>
                <a:pPr>
                  <a:lnSpc>
                    <a:spcPct val="130000"/>
                  </a:lnSpc>
                </a:pPr>
                <a:r>
                  <a:rPr lang="zh-CN" altLang="en-US" b="1" dirty="0">
                    <a:solidFill>
                      <a:schemeClr val="bg1"/>
                    </a:solidFill>
                    <a:latin typeface="+mn-ea"/>
                  </a:rPr>
                  <a:t>此处添加标题</a:t>
                </a:r>
                <a:endParaRPr lang="zh-CN" altLang="en-US" sz="2000" b="1" dirty="0">
                  <a:solidFill>
                    <a:schemeClr val="bg1"/>
                  </a:solidFill>
                  <a:latin typeface="+mn-ea"/>
                </a:endParaRPr>
              </a:p>
            </p:txBody>
          </p:sp>
          <p:sp>
            <p:nvSpPr>
              <p:cNvPr id="33" name="矩形 32"/>
              <p:cNvSpPr/>
              <p:nvPr/>
            </p:nvSpPr>
            <p:spPr>
              <a:xfrm>
                <a:off x="5042527" y="2190867"/>
                <a:ext cx="3269155" cy="830997"/>
              </a:xfrm>
              <a:prstGeom prst="rect">
                <a:avLst/>
              </a:prstGeom>
            </p:spPr>
            <p:txBody>
              <a:bodyPr wrap="square">
                <a:spAutoFit/>
              </a:bodyPr>
              <a:lstStyle/>
              <a:p>
                <a:r>
                  <a:rPr lang="zh-CN" altLang="en-US" sz="1600" dirty="0">
                    <a:solidFill>
                      <a:schemeClr val="bg1"/>
                    </a:solidFill>
                    <a:latin typeface="+mn-ea"/>
                  </a:rPr>
                  <a:t>在此录入上述图表的描述说明，在此录入上述图表的描述说明，在此录入上述图表的描述说明。</a:t>
                </a:r>
              </a:p>
            </p:txBody>
          </p:sp>
        </p:grpSp>
      </p:grpSp>
      <p:grpSp>
        <p:nvGrpSpPr>
          <p:cNvPr id="36" name="组合 35"/>
          <p:cNvGrpSpPr/>
          <p:nvPr/>
        </p:nvGrpSpPr>
        <p:grpSpPr>
          <a:xfrm>
            <a:off x="3824288" y="4699337"/>
            <a:ext cx="4538422" cy="1284177"/>
            <a:chOff x="3824288" y="4699337"/>
            <a:chExt cx="4538422" cy="1284177"/>
          </a:xfrm>
        </p:grpSpPr>
        <p:sp>
          <p:nvSpPr>
            <p:cNvPr id="37" name="Rectangle 5"/>
            <p:cNvSpPr/>
            <p:nvPr/>
          </p:nvSpPr>
          <p:spPr>
            <a:xfrm>
              <a:off x="3824288" y="4699337"/>
              <a:ext cx="4470400" cy="1284177"/>
            </a:xfrm>
            <a:prstGeom prst="rect">
              <a:avLst/>
            </a:prstGeom>
            <a:solidFill>
              <a:schemeClr val="accent2"/>
            </a:solidFill>
            <a:effectLst>
              <a:outerShdw blurRad="63500" algn="ctr" rotWithShape="0">
                <a:prstClr val="black">
                  <a:alpha val="40000"/>
                </a:prstClr>
              </a:outerShdw>
            </a:effectLst>
          </p:spPr>
          <p:txBody>
            <a:bodyPr anchor="ctr"/>
            <a:lstStyle/>
            <a:p>
              <a:pPr algn="ctr"/>
              <a:endParaRPr lang="en-US">
                <a:solidFill>
                  <a:schemeClr val="bg1"/>
                </a:solidFill>
                <a:latin typeface="+mn-ea"/>
              </a:endParaRPr>
            </a:p>
          </p:txBody>
        </p:sp>
        <p:grpSp>
          <p:nvGrpSpPr>
            <p:cNvPr id="38" name="Group 12"/>
            <p:cNvGrpSpPr/>
            <p:nvPr/>
          </p:nvGrpSpPr>
          <p:grpSpPr>
            <a:xfrm>
              <a:off x="4213363" y="4985438"/>
              <a:ext cx="725843" cy="711971"/>
              <a:chOff x="2905125" y="4002088"/>
              <a:chExt cx="249238" cy="244475"/>
            </a:xfrm>
            <a:solidFill>
              <a:schemeClr val="bg1"/>
            </a:solidFill>
          </p:grpSpPr>
          <p:sp>
            <p:nvSpPr>
              <p:cNvPr id="42" name="Freeform 50"/>
              <p:cNvSpPr>
                <a:spLocks noEditPoints="1"/>
              </p:cNvSpPr>
              <p:nvPr/>
            </p:nvSpPr>
            <p:spPr bwMode="auto">
              <a:xfrm>
                <a:off x="2905125" y="4002088"/>
                <a:ext cx="249238" cy="244475"/>
              </a:xfrm>
              <a:custGeom>
                <a:avLst/>
                <a:gdLst>
                  <a:gd name="T0" fmla="*/ 82 w 95"/>
                  <a:gd name="T1" fmla="*/ 58 h 93"/>
                  <a:gd name="T2" fmla="*/ 95 w 95"/>
                  <a:gd name="T3" fmla="*/ 52 h 93"/>
                  <a:gd name="T4" fmla="*/ 95 w 95"/>
                  <a:gd name="T5" fmla="*/ 42 h 93"/>
                  <a:gd name="T6" fmla="*/ 82 w 95"/>
                  <a:gd name="T7" fmla="*/ 36 h 93"/>
                  <a:gd name="T8" fmla="*/ 79 w 95"/>
                  <a:gd name="T9" fmla="*/ 31 h 93"/>
                  <a:gd name="T10" fmla="*/ 84 w 95"/>
                  <a:gd name="T11" fmla="*/ 18 h 93"/>
                  <a:gd name="T12" fmla="*/ 77 w 95"/>
                  <a:gd name="T13" fmla="*/ 10 h 93"/>
                  <a:gd name="T14" fmla="*/ 64 w 95"/>
                  <a:gd name="T15" fmla="*/ 16 h 93"/>
                  <a:gd name="T16" fmla="*/ 58 w 95"/>
                  <a:gd name="T17" fmla="*/ 13 h 93"/>
                  <a:gd name="T18" fmla="*/ 52 w 95"/>
                  <a:gd name="T19" fmla="*/ 0 h 93"/>
                  <a:gd name="T20" fmla="*/ 42 w 95"/>
                  <a:gd name="T21" fmla="*/ 0 h 93"/>
                  <a:gd name="T22" fmla="*/ 36 w 95"/>
                  <a:gd name="T23" fmla="*/ 13 h 93"/>
                  <a:gd name="T24" fmla="*/ 31 w 95"/>
                  <a:gd name="T25" fmla="*/ 16 h 93"/>
                  <a:gd name="T26" fmla="*/ 17 w 95"/>
                  <a:gd name="T27" fmla="*/ 11 h 93"/>
                  <a:gd name="T28" fmla="*/ 10 w 95"/>
                  <a:gd name="T29" fmla="*/ 18 h 93"/>
                  <a:gd name="T30" fmla="*/ 15 w 95"/>
                  <a:gd name="T31" fmla="*/ 31 h 93"/>
                  <a:gd name="T32" fmla="*/ 13 w 95"/>
                  <a:gd name="T33" fmla="*/ 36 h 93"/>
                  <a:gd name="T34" fmla="*/ 0 w 95"/>
                  <a:gd name="T35" fmla="*/ 42 h 93"/>
                  <a:gd name="T36" fmla="*/ 0 w 95"/>
                  <a:gd name="T37" fmla="*/ 52 h 93"/>
                  <a:gd name="T38" fmla="*/ 13 w 95"/>
                  <a:gd name="T39" fmla="*/ 58 h 93"/>
                  <a:gd name="T40" fmla="*/ 15 w 95"/>
                  <a:gd name="T41" fmla="*/ 63 h 93"/>
                  <a:gd name="T42" fmla="*/ 10 w 95"/>
                  <a:gd name="T43" fmla="*/ 76 h 93"/>
                  <a:gd name="T44" fmla="*/ 18 w 95"/>
                  <a:gd name="T45" fmla="*/ 84 h 93"/>
                  <a:gd name="T46" fmla="*/ 31 w 95"/>
                  <a:gd name="T47" fmla="*/ 78 h 93"/>
                  <a:gd name="T48" fmla="*/ 37 w 95"/>
                  <a:gd name="T49" fmla="*/ 81 h 93"/>
                  <a:gd name="T50" fmla="*/ 42 w 95"/>
                  <a:gd name="T51" fmla="*/ 93 h 93"/>
                  <a:gd name="T52" fmla="*/ 53 w 95"/>
                  <a:gd name="T53" fmla="*/ 93 h 93"/>
                  <a:gd name="T54" fmla="*/ 58 w 95"/>
                  <a:gd name="T55" fmla="*/ 81 h 93"/>
                  <a:gd name="T56" fmla="*/ 64 w 95"/>
                  <a:gd name="T57" fmla="*/ 78 h 93"/>
                  <a:gd name="T58" fmla="*/ 77 w 95"/>
                  <a:gd name="T59" fmla="*/ 83 h 93"/>
                  <a:gd name="T60" fmla="*/ 85 w 95"/>
                  <a:gd name="T61" fmla="*/ 76 h 93"/>
                  <a:gd name="T62" fmla="*/ 79 w 95"/>
                  <a:gd name="T63" fmla="*/ 63 h 93"/>
                  <a:gd name="T64" fmla="*/ 82 w 95"/>
                  <a:gd name="T65" fmla="*/ 58 h 93"/>
                  <a:gd name="T66" fmla="*/ 47 w 95"/>
                  <a:gd name="T67" fmla="*/ 62 h 93"/>
                  <a:gd name="T68" fmla="*/ 32 w 95"/>
                  <a:gd name="T69" fmla="*/ 47 h 93"/>
                  <a:gd name="T70" fmla="*/ 47 w 95"/>
                  <a:gd name="T71" fmla="*/ 32 h 93"/>
                  <a:gd name="T72" fmla="*/ 63 w 95"/>
                  <a:gd name="T73" fmla="*/ 47 h 93"/>
                  <a:gd name="T74" fmla="*/ 47 w 95"/>
                  <a:gd name="T75" fmla="*/ 6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5" h="93">
                    <a:moveTo>
                      <a:pt x="82" y="58"/>
                    </a:moveTo>
                    <a:cubicBezTo>
                      <a:pt x="82" y="58"/>
                      <a:pt x="95" y="53"/>
                      <a:pt x="95" y="52"/>
                    </a:cubicBezTo>
                    <a:cubicBezTo>
                      <a:pt x="95" y="42"/>
                      <a:pt x="95" y="42"/>
                      <a:pt x="95" y="42"/>
                    </a:cubicBezTo>
                    <a:cubicBezTo>
                      <a:pt x="95" y="41"/>
                      <a:pt x="82" y="36"/>
                      <a:pt x="82" y="36"/>
                    </a:cubicBezTo>
                    <a:cubicBezTo>
                      <a:pt x="79" y="31"/>
                      <a:pt x="79" y="31"/>
                      <a:pt x="79" y="31"/>
                    </a:cubicBezTo>
                    <a:cubicBezTo>
                      <a:pt x="79" y="31"/>
                      <a:pt x="85" y="18"/>
                      <a:pt x="84" y="18"/>
                    </a:cubicBezTo>
                    <a:cubicBezTo>
                      <a:pt x="77" y="10"/>
                      <a:pt x="77" y="10"/>
                      <a:pt x="77" y="10"/>
                    </a:cubicBezTo>
                    <a:cubicBezTo>
                      <a:pt x="77" y="10"/>
                      <a:pt x="64" y="16"/>
                      <a:pt x="64" y="16"/>
                    </a:cubicBezTo>
                    <a:cubicBezTo>
                      <a:pt x="58" y="13"/>
                      <a:pt x="58" y="13"/>
                      <a:pt x="58" y="13"/>
                    </a:cubicBezTo>
                    <a:cubicBezTo>
                      <a:pt x="58" y="13"/>
                      <a:pt x="53" y="0"/>
                      <a:pt x="52" y="0"/>
                    </a:cubicBezTo>
                    <a:cubicBezTo>
                      <a:pt x="42" y="0"/>
                      <a:pt x="42" y="0"/>
                      <a:pt x="42" y="0"/>
                    </a:cubicBezTo>
                    <a:cubicBezTo>
                      <a:pt x="41" y="0"/>
                      <a:pt x="36" y="13"/>
                      <a:pt x="36" y="13"/>
                    </a:cubicBezTo>
                    <a:cubicBezTo>
                      <a:pt x="31" y="16"/>
                      <a:pt x="31" y="16"/>
                      <a:pt x="31" y="16"/>
                    </a:cubicBezTo>
                    <a:cubicBezTo>
                      <a:pt x="31" y="16"/>
                      <a:pt x="18" y="10"/>
                      <a:pt x="17" y="11"/>
                    </a:cubicBezTo>
                    <a:cubicBezTo>
                      <a:pt x="10" y="18"/>
                      <a:pt x="10" y="18"/>
                      <a:pt x="10" y="18"/>
                    </a:cubicBezTo>
                    <a:cubicBezTo>
                      <a:pt x="9" y="18"/>
                      <a:pt x="15" y="31"/>
                      <a:pt x="15" y="31"/>
                    </a:cubicBezTo>
                    <a:cubicBezTo>
                      <a:pt x="13" y="36"/>
                      <a:pt x="13" y="36"/>
                      <a:pt x="13" y="36"/>
                    </a:cubicBezTo>
                    <a:cubicBezTo>
                      <a:pt x="13" y="36"/>
                      <a:pt x="0" y="41"/>
                      <a:pt x="0" y="42"/>
                    </a:cubicBezTo>
                    <a:cubicBezTo>
                      <a:pt x="0" y="52"/>
                      <a:pt x="0" y="52"/>
                      <a:pt x="0" y="52"/>
                    </a:cubicBezTo>
                    <a:cubicBezTo>
                      <a:pt x="0" y="53"/>
                      <a:pt x="13" y="58"/>
                      <a:pt x="13" y="58"/>
                    </a:cubicBezTo>
                    <a:cubicBezTo>
                      <a:pt x="15" y="63"/>
                      <a:pt x="15" y="63"/>
                      <a:pt x="15" y="63"/>
                    </a:cubicBezTo>
                    <a:cubicBezTo>
                      <a:pt x="15" y="63"/>
                      <a:pt x="10" y="76"/>
                      <a:pt x="10" y="76"/>
                    </a:cubicBezTo>
                    <a:cubicBezTo>
                      <a:pt x="18" y="84"/>
                      <a:pt x="18" y="84"/>
                      <a:pt x="18" y="84"/>
                    </a:cubicBezTo>
                    <a:cubicBezTo>
                      <a:pt x="18" y="84"/>
                      <a:pt x="31" y="78"/>
                      <a:pt x="31" y="78"/>
                    </a:cubicBezTo>
                    <a:cubicBezTo>
                      <a:pt x="37" y="81"/>
                      <a:pt x="37" y="81"/>
                      <a:pt x="37" y="81"/>
                    </a:cubicBezTo>
                    <a:cubicBezTo>
                      <a:pt x="37" y="81"/>
                      <a:pt x="42" y="93"/>
                      <a:pt x="42" y="93"/>
                    </a:cubicBezTo>
                    <a:cubicBezTo>
                      <a:pt x="53" y="93"/>
                      <a:pt x="53" y="93"/>
                      <a:pt x="53" y="93"/>
                    </a:cubicBezTo>
                    <a:cubicBezTo>
                      <a:pt x="53" y="93"/>
                      <a:pt x="58" y="81"/>
                      <a:pt x="58" y="81"/>
                    </a:cubicBezTo>
                    <a:cubicBezTo>
                      <a:pt x="64" y="78"/>
                      <a:pt x="64" y="78"/>
                      <a:pt x="64" y="78"/>
                    </a:cubicBezTo>
                    <a:cubicBezTo>
                      <a:pt x="64" y="78"/>
                      <a:pt x="77" y="84"/>
                      <a:pt x="77" y="83"/>
                    </a:cubicBezTo>
                    <a:cubicBezTo>
                      <a:pt x="85" y="76"/>
                      <a:pt x="85" y="76"/>
                      <a:pt x="85" y="76"/>
                    </a:cubicBezTo>
                    <a:cubicBezTo>
                      <a:pt x="85" y="76"/>
                      <a:pt x="79" y="63"/>
                      <a:pt x="79" y="63"/>
                    </a:cubicBezTo>
                    <a:lnTo>
                      <a:pt x="82" y="58"/>
                    </a:lnTo>
                    <a:close/>
                    <a:moveTo>
                      <a:pt x="47" y="62"/>
                    </a:moveTo>
                    <a:cubicBezTo>
                      <a:pt x="39" y="62"/>
                      <a:pt x="32" y="55"/>
                      <a:pt x="32" y="47"/>
                    </a:cubicBezTo>
                    <a:cubicBezTo>
                      <a:pt x="32" y="39"/>
                      <a:pt x="39" y="32"/>
                      <a:pt x="47" y="32"/>
                    </a:cubicBezTo>
                    <a:cubicBezTo>
                      <a:pt x="56" y="32"/>
                      <a:pt x="63" y="39"/>
                      <a:pt x="63" y="47"/>
                    </a:cubicBezTo>
                    <a:cubicBezTo>
                      <a:pt x="63" y="55"/>
                      <a:pt x="56" y="62"/>
                      <a:pt x="47"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sp>
            <p:nvSpPr>
              <p:cNvPr id="43" name="Oval 51"/>
              <p:cNvSpPr>
                <a:spLocks noChangeArrowheads="1"/>
              </p:cNvSpPr>
              <p:nvPr/>
            </p:nvSpPr>
            <p:spPr bwMode="auto">
              <a:xfrm>
                <a:off x="3005138" y="4102100"/>
                <a:ext cx="49213" cy="476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solidFill>
                    <a:schemeClr val="bg1"/>
                  </a:solidFill>
                  <a:latin typeface="+mn-ea"/>
                </a:endParaRPr>
              </a:p>
            </p:txBody>
          </p:sp>
        </p:grpSp>
        <p:grpSp>
          <p:nvGrpSpPr>
            <p:cNvPr id="39" name="组合 38"/>
            <p:cNvGrpSpPr/>
            <p:nvPr/>
          </p:nvGrpSpPr>
          <p:grpSpPr>
            <a:xfrm>
              <a:off x="5089323" y="4739448"/>
              <a:ext cx="3273387" cy="1203950"/>
              <a:chOff x="5038295" y="1817914"/>
              <a:chExt cx="3273387" cy="1203950"/>
            </a:xfrm>
          </p:grpSpPr>
          <p:sp>
            <p:nvSpPr>
              <p:cNvPr id="40" name="矩形 39"/>
              <p:cNvSpPr/>
              <p:nvPr/>
            </p:nvSpPr>
            <p:spPr>
              <a:xfrm>
                <a:off x="5038295" y="1817914"/>
                <a:ext cx="1788859" cy="417358"/>
              </a:xfrm>
              <a:prstGeom prst="rect">
                <a:avLst/>
              </a:prstGeom>
              <a:noFill/>
            </p:spPr>
            <p:txBody>
              <a:bodyPr wrap="square">
                <a:spAutoFit/>
              </a:bodyPr>
              <a:lstStyle/>
              <a:p>
                <a:pPr>
                  <a:lnSpc>
                    <a:spcPct val="130000"/>
                  </a:lnSpc>
                </a:pPr>
                <a:r>
                  <a:rPr lang="zh-CN" altLang="en-US" b="1" dirty="0">
                    <a:solidFill>
                      <a:schemeClr val="bg1"/>
                    </a:solidFill>
                    <a:latin typeface="+mn-ea"/>
                  </a:rPr>
                  <a:t>此处添加标题</a:t>
                </a:r>
                <a:endParaRPr lang="zh-CN" altLang="en-US" sz="2000" b="1" dirty="0">
                  <a:solidFill>
                    <a:schemeClr val="bg1"/>
                  </a:solidFill>
                  <a:latin typeface="+mn-ea"/>
                </a:endParaRPr>
              </a:p>
            </p:txBody>
          </p:sp>
          <p:sp>
            <p:nvSpPr>
              <p:cNvPr id="41" name="矩形 40"/>
              <p:cNvSpPr/>
              <p:nvPr/>
            </p:nvSpPr>
            <p:spPr>
              <a:xfrm>
                <a:off x="5042527" y="2190867"/>
                <a:ext cx="3269155" cy="830997"/>
              </a:xfrm>
              <a:prstGeom prst="rect">
                <a:avLst/>
              </a:prstGeom>
            </p:spPr>
            <p:txBody>
              <a:bodyPr wrap="square">
                <a:spAutoFit/>
              </a:bodyPr>
              <a:lstStyle/>
              <a:p>
                <a:r>
                  <a:rPr lang="zh-CN" altLang="en-US" sz="1600" dirty="0">
                    <a:solidFill>
                      <a:schemeClr val="bg1"/>
                    </a:solidFill>
                    <a:latin typeface="+mn-ea"/>
                  </a:rPr>
                  <a:t>在此录入上述图表的描述说明，在此录入上述图表的描述说明，在此录入上述图表的描述说明。</a:t>
                </a:r>
              </a:p>
            </p:txBody>
          </p:sp>
        </p:grpSp>
      </p:grpSp>
    </p:spTree>
    <p:extLst>
      <p:ext uri="{BB962C8B-B14F-4D97-AF65-F5344CB8AC3E}">
        <p14:creationId xmlns:p14="http://schemas.microsoft.com/office/powerpoint/2010/main" val="17198012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30000">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14:bounceEnd="30000">
                                          <p:cBhvr additive="base">
                                            <p:cTn id="7" dur="500" fill="hold"/>
                                            <p:tgtEl>
                                              <p:spTgt spid="19"/>
                                            </p:tgtEl>
                                            <p:attrNameLst>
                                              <p:attrName>ppt_x</p:attrName>
                                            </p:attrNameLst>
                                          </p:cBhvr>
                                          <p:tavLst>
                                            <p:tav tm="0">
                                              <p:val>
                                                <p:strVal val="#ppt_x"/>
                                              </p:val>
                                            </p:tav>
                                            <p:tav tm="100000">
                                              <p:val>
                                                <p:strVal val="#ppt_x"/>
                                              </p:val>
                                            </p:tav>
                                          </p:tavLst>
                                        </p:anim>
                                        <p:anim calcmode="lin" valueType="num" p14:bounceEnd="30000">
                                          <p:cBhvr additive="base">
                                            <p:cTn id="8" dur="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30000">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14:bounceEnd="30000">
                                          <p:cBhvr additive="base">
                                            <p:cTn id="11" dur="500" fill="hold"/>
                                            <p:tgtEl>
                                              <p:spTgt spid="28"/>
                                            </p:tgtEl>
                                            <p:attrNameLst>
                                              <p:attrName>ppt_x</p:attrName>
                                            </p:attrNameLst>
                                          </p:cBhvr>
                                          <p:tavLst>
                                            <p:tav tm="0">
                                              <p:val>
                                                <p:strVal val="#ppt_x"/>
                                              </p:val>
                                            </p:tav>
                                            <p:tav tm="100000">
                                              <p:val>
                                                <p:strVal val="#ppt_x"/>
                                              </p:val>
                                            </p:tav>
                                          </p:tavLst>
                                        </p:anim>
                                        <p:anim calcmode="lin" valueType="num" p14:bounceEnd="30000">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30000">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14:bounceEnd="30000">
                                          <p:cBhvr additive="base">
                                            <p:cTn id="15" dur="500" fill="hold"/>
                                            <p:tgtEl>
                                              <p:spTgt spid="36"/>
                                            </p:tgtEl>
                                            <p:attrNameLst>
                                              <p:attrName>ppt_x</p:attrName>
                                            </p:attrNameLst>
                                          </p:cBhvr>
                                          <p:tavLst>
                                            <p:tav tm="0">
                                              <p:val>
                                                <p:strVal val="#ppt_x"/>
                                              </p:val>
                                            </p:tav>
                                            <p:tav tm="100000">
                                              <p:val>
                                                <p:strVal val="#ppt_x"/>
                                              </p:val>
                                            </p:tav>
                                          </p:tavLst>
                                        </p:anim>
                                        <p:anim calcmode="lin" valueType="num" p14:bounceEnd="30000">
                                          <p:cBhvr additive="base">
                                            <p:cTn id="16" dur="500" fill="hold"/>
                                            <p:tgtEl>
                                              <p:spTgt spid="36"/>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 presetClass="entr" presetSubtype="2"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1+#ppt_w/2"/>
                                              </p:val>
                                            </p:tav>
                                            <p:tav tm="100000">
                                              <p:val>
                                                <p:strVal val="#ppt_x"/>
                                              </p:val>
                                            </p:tav>
                                          </p:tavLst>
                                        </p:anim>
                                        <p:anim calcmode="lin" valueType="num">
                                          <p:cBhvr additive="base">
                                            <p:cTn id="21" dur="500" fill="hold"/>
                                            <p:tgtEl>
                                              <p:spTgt spid="2"/>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37" presetClass="entr" presetSubtype="0"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450" decel="100000" fill="hold"/>
                                            <p:tgtEl>
                                              <p:spTgt spid="13"/>
                                            </p:tgtEl>
                                            <p:attrNameLst>
                                              <p:attrName>ppt_y</p:attrName>
                                            </p:attrNameLst>
                                          </p:cBhvr>
                                          <p:tavLst>
                                            <p:tav tm="0">
                                              <p:val>
                                                <p:strVal val="#ppt_y+1"/>
                                              </p:val>
                                            </p:tav>
                                            <p:tav tm="100000">
                                              <p:val>
                                                <p:strVal val="#ppt_y-.03"/>
                                              </p:val>
                                            </p:tav>
                                          </p:tavLst>
                                        </p:anim>
                                        <p:anim calcmode="lin" valueType="num">
                                          <p:cBhvr>
                                            <p:cTn id="32" dur="50" accel="100000" fill="hold">
                                              <p:stCondLst>
                                                <p:cond delay="450"/>
                                              </p:stCondLst>
                                            </p:cTn>
                                            <p:tgtEl>
                                              <p:spTgt spid="13"/>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15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anim calcmode="lin" valueType="num">
                                          <p:cBhvr>
                                            <p:cTn id="36" dur="500" fill="hold"/>
                                            <p:tgtEl>
                                              <p:spTgt spid="16"/>
                                            </p:tgtEl>
                                            <p:attrNameLst>
                                              <p:attrName>ppt_x</p:attrName>
                                            </p:attrNameLst>
                                          </p:cBhvr>
                                          <p:tavLst>
                                            <p:tav tm="0">
                                              <p:val>
                                                <p:strVal val="#ppt_x"/>
                                              </p:val>
                                            </p:tav>
                                            <p:tav tm="100000">
                                              <p:val>
                                                <p:strVal val="#ppt_x"/>
                                              </p:val>
                                            </p:tav>
                                          </p:tavLst>
                                        </p:anim>
                                        <p:anim calcmode="lin" valueType="num">
                                          <p:cBhvr>
                                            <p:cTn id="37" dur="450" decel="100000" fill="hold"/>
                                            <p:tgtEl>
                                              <p:spTgt spid="16"/>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500" fill="hold"/>
                                            <p:tgtEl>
                                              <p:spTgt spid="36"/>
                                            </p:tgtEl>
                                            <p:attrNameLst>
                                              <p:attrName>ppt_x</p:attrName>
                                            </p:attrNameLst>
                                          </p:cBhvr>
                                          <p:tavLst>
                                            <p:tav tm="0">
                                              <p:val>
                                                <p:strVal val="#ppt_x"/>
                                              </p:val>
                                            </p:tav>
                                            <p:tav tm="100000">
                                              <p:val>
                                                <p:strVal val="#ppt_x"/>
                                              </p:val>
                                            </p:tav>
                                          </p:tavLst>
                                        </p:anim>
                                        <p:anim calcmode="lin" valueType="num">
                                          <p:cBhvr additive="base">
                                            <p:cTn id="16" dur="500" fill="hold"/>
                                            <p:tgtEl>
                                              <p:spTgt spid="36"/>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2" presetClass="entr" presetSubtype="2" fill="hold" nodeType="after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1+#ppt_w/2"/>
                                              </p:val>
                                            </p:tav>
                                            <p:tav tm="100000">
                                              <p:val>
                                                <p:strVal val="#ppt_x"/>
                                              </p:val>
                                            </p:tav>
                                          </p:tavLst>
                                        </p:anim>
                                        <p:anim calcmode="lin" valueType="num">
                                          <p:cBhvr additive="base">
                                            <p:cTn id="21" dur="500" fill="hold"/>
                                            <p:tgtEl>
                                              <p:spTgt spid="2"/>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37" presetClass="entr" presetSubtype="0"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450" decel="100000" fill="hold"/>
                                            <p:tgtEl>
                                              <p:spTgt spid="13"/>
                                            </p:tgtEl>
                                            <p:attrNameLst>
                                              <p:attrName>ppt_y</p:attrName>
                                            </p:attrNameLst>
                                          </p:cBhvr>
                                          <p:tavLst>
                                            <p:tav tm="0">
                                              <p:val>
                                                <p:strVal val="#ppt_y+1"/>
                                              </p:val>
                                            </p:tav>
                                            <p:tav tm="100000">
                                              <p:val>
                                                <p:strVal val="#ppt_y-.03"/>
                                              </p:val>
                                            </p:tav>
                                          </p:tavLst>
                                        </p:anim>
                                        <p:anim calcmode="lin" valueType="num">
                                          <p:cBhvr>
                                            <p:cTn id="32" dur="50" accel="100000" fill="hold">
                                              <p:stCondLst>
                                                <p:cond delay="450"/>
                                              </p:stCondLst>
                                            </p:cTn>
                                            <p:tgtEl>
                                              <p:spTgt spid="13"/>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15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anim calcmode="lin" valueType="num">
                                          <p:cBhvr>
                                            <p:cTn id="36" dur="500" fill="hold"/>
                                            <p:tgtEl>
                                              <p:spTgt spid="16"/>
                                            </p:tgtEl>
                                            <p:attrNameLst>
                                              <p:attrName>ppt_x</p:attrName>
                                            </p:attrNameLst>
                                          </p:cBhvr>
                                          <p:tavLst>
                                            <p:tav tm="0">
                                              <p:val>
                                                <p:strVal val="#ppt_x"/>
                                              </p:val>
                                            </p:tav>
                                            <p:tav tm="100000">
                                              <p:val>
                                                <p:strVal val="#ppt_x"/>
                                              </p:val>
                                            </p:tav>
                                          </p:tavLst>
                                        </p:anim>
                                        <p:anim calcmode="lin" valueType="num">
                                          <p:cBhvr>
                                            <p:cTn id="37" dur="450" decel="100000" fill="hold"/>
                                            <p:tgtEl>
                                              <p:spTgt spid="16"/>
                                            </p:tgtEl>
                                            <p:attrNameLst>
                                              <p:attrName>ppt_y</p:attrName>
                                            </p:attrNameLst>
                                          </p:cBhvr>
                                          <p:tavLst>
                                            <p:tav tm="0">
                                              <p:val>
                                                <p:strVal val="#ppt_y+1"/>
                                              </p:val>
                                            </p:tav>
                                            <p:tav tm="100000">
                                              <p:val>
                                                <p:strVal val="#ppt_y-.03"/>
                                              </p:val>
                                            </p:tav>
                                          </p:tavLst>
                                        </p:anim>
                                        <p:anim calcmode="lin" valueType="num">
                                          <p:cBhvr>
                                            <p:cTn id="38" dur="50" accel="100000" fill="hold">
                                              <p:stCondLst>
                                                <p:cond delay="450"/>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9349664" y="1978680"/>
            <a:ext cx="1670870" cy="1670870"/>
            <a:chOff x="9349664" y="1978680"/>
            <a:chExt cx="1670870" cy="1670870"/>
          </a:xfrm>
        </p:grpSpPr>
        <p:sp>
          <p:nvSpPr>
            <p:cNvPr id="3" name="矩形 2"/>
            <p:cNvSpPr/>
            <p:nvPr/>
          </p:nvSpPr>
          <p:spPr>
            <a:xfrm>
              <a:off x="9349664" y="1978680"/>
              <a:ext cx="1670870" cy="1670870"/>
            </a:xfrm>
            <a:prstGeom prst="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1" dirty="0">
                <a:solidFill>
                  <a:schemeClr val="bg1"/>
                </a:solidFill>
                <a:latin typeface="+mn-ea"/>
              </a:endParaRPr>
            </a:p>
          </p:txBody>
        </p:sp>
        <p:sp>
          <p:nvSpPr>
            <p:cNvPr id="4" name="Freeform 133"/>
            <p:cNvSpPr>
              <a:spLocks noEditPoints="1"/>
            </p:cNvSpPr>
            <p:nvPr/>
          </p:nvSpPr>
          <p:spPr bwMode="auto">
            <a:xfrm>
              <a:off x="9792926" y="2366011"/>
              <a:ext cx="813380" cy="524860"/>
            </a:xfrm>
            <a:custGeom>
              <a:avLst/>
              <a:gdLst>
                <a:gd name="T0" fmla="*/ 72 w 116"/>
                <a:gd name="T1" fmla="*/ 27 h 75"/>
                <a:gd name="T2" fmla="*/ 69 w 116"/>
                <a:gd name="T3" fmla="*/ 19 h 75"/>
                <a:gd name="T4" fmla="*/ 65 w 116"/>
                <a:gd name="T5" fmla="*/ 20 h 75"/>
                <a:gd name="T6" fmla="*/ 46 w 116"/>
                <a:gd name="T7" fmla="*/ 18 h 75"/>
                <a:gd name="T8" fmla="*/ 46 w 116"/>
                <a:gd name="T9" fmla="*/ 29 h 75"/>
                <a:gd name="T10" fmla="*/ 79 w 116"/>
                <a:gd name="T11" fmla="*/ 9 h 75"/>
                <a:gd name="T12" fmla="*/ 72 w 116"/>
                <a:gd name="T13" fmla="*/ 29 h 75"/>
                <a:gd name="T14" fmla="*/ 7 w 116"/>
                <a:gd name="T15" fmla="*/ 23 h 75"/>
                <a:gd name="T16" fmla="*/ 29 w 116"/>
                <a:gd name="T17" fmla="*/ 36 h 75"/>
                <a:gd name="T18" fmla="*/ 18 w 116"/>
                <a:gd name="T19" fmla="*/ 46 h 75"/>
                <a:gd name="T20" fmla="*/ 10 w 116"/>
                <a:gd name="T21" fmla="*/ 42 h 75"/>
                <a:gd name="T22" fmla="*/ 25 w 116"/>
                <a:gd name="T23" fmla="*/ 46 h 75"/>
                <a:gd name="T24" fmla="*/ 4 w 116"/>
                <a:gd name="T25" fmla="*/ 48 h 75"/>
                <a:gd name="T26" fmla="*/ 3 w 116"/>
                <a:gd name="T27" fmla="*/ 48 h 75"/>
                <a:gd name="T28" fmla="*/ 0 w 116"/>
                <a:gd name="T29" fmla="*/ 62 h 75"/>
                <a:gd name="T30" fmla="*/ 1 w 116"/>
                <a:gd name="T31" fmla="*/ 63 h 75"/>
                <a:gd name="T32" fmla="*/ 26 w 116"/>
                <a:gd name="T33" fmla="*/ 73 h 75"/>
                <a:gd name="T34" fmla="*/ 28 w 116"/>
                <a:gd name="T35" fmla="*/ 75 h 75"/>
                <a:gd name="T36" fmla="*/ 92 w 116"/>
                <a:gd name="T37" fmla="*/ 75 h 75"/>
                <a:gd name="T38" fmla="*/ 92 w 116"/>
                <a:gd name="T39" fmla="*/ 63 h 75"/>
                <a:gd name="T40" fmla="*/ 116 w 116"/>
                <a:gd name="T41" fmla="*/ 63 h 75"/>
                <a:gd name="T42" fmla="*/ 116 w 116"/>
                <a:gd name="T43" fmla="*/ 55 h 75"/>
                <a:gd name="T44" fmla="*/ 113 w 116"/>
                <a:gd name="T45" fmla="*/ 48 h 75"/>
                <a:gd name="T46" fmla="*/ 105 w 116"/>
                <a:gd name="T47" fmla="*/ 46 h 75"/>
                <a:gd name="T48" fmla="*/ 98 w 116"/>
                <a:gd name="T49" fmla="*/ 59 h 75"/>
                <a:gd name="T50" fmla="*/ 91 w 116"/>
                <a:gd name="T51" fmla="*/ 46 h 75"/>
                <a:gd name="T52" fmla="*/ 72 w 116"/>
                <a:gd name="T53" fmla="*/ 45 h 75"/>
                <a:gd name="T54" fmla="*/ 69 w 116"/>
                <a:gd name="T55" fmla="*/ 50 h 75"/>
                <a:gd name="T56" fmla="*/ 64 w 116"/>
                <a:gd name="T57" fmla="*/ 67 h 75"/>
                <a:gd name="T58" fmla="*/ 64 w 116"/>
                <a:gd name="T59" fmla="*/ 52 h 75"/>
                <a:gd name="T60" fmla="*/ 60 w 116"/>
                <a:gd name="T61" fmla="*/ 48 h 75"/>
                <a:gd name="T62" fmla="*/ 56 w 116"/>
                <a:gd name="T63" fmla="*/ 48 h 75"/>
                <a:gd name="T64" fmla="*/ 57 w 116"/>
                <a:gd name="T65" fmla="*/ 54 h 75"/>
                <a:gd name="T66" fmla="*/ 49 w 116"/>
                <a:gd name="T67" fmla="*/ 50 h 75"/>
                <a:gd name="T68" fmla="*/ 46 w 116"/>
                <a:gd name="T69" fmla="*/ 45 h 75"/>
                <a:gd name="T70" fmla="*/ 33 w 116"/>
                <a:gd name="T71" fmla="*/ 48 h 75"/>
                <a:gd name="T72" fmla="*/ 87 w 116"/>
                <a:gd name="T73" fmla="*/ 36 h 75"/>
                <a:gd name="T74" fmla="*/ 109 w 116"/>
                <a:gd name="T75" fmla="*/ 21 h 75"/>
                <a:gd name="T76" fmla="*/ 105 w 116"/>
                <a:gd name="T77" fmla="*/ 42 h 75"/>
                <a:gd name="T78" fmla="*/ 98 w 116"/>
                <a:gd name="T79" fmla="*/ 46 h 75"/>
                <a:gd name="T80" fmla="*/ 87 w 116"/>
                <a:gd name="T81"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 h="75">
                  <a:moveTo>
                    <a:pt x="72" y="29"/>
                  </a:moveTo>
                  <a:cubicBezTo>
                    <a:pt x="72" y="28"/>
                    <a:pt x="72" y="28"/>
                    <a:pt x="72" y="27"/>
                  </a:cubicBezTo>
                  <a:cubicBezTo>
                    <a:pt x="72" y="19"/>
                    <a:pt x="72" y="19"/>
                    <a:pt x="72" y="19"/>
                  </a:cubicBezTo>
                  <a:cubicBezTo>
                    <a:pt x="71" y="19"/>
                    <a:pt x="70" y="19"/>
                    <a:pt x="69" y="19"/>
                  </a:cubicBezTo>
                  <a:cubicBezTo>
                    <a:pt x="68" y="14"/>
                    <a:pt x="68" y="14"/>
                    <a:pt x="68" y="14"/>
                  </a:cubicBezTo>
                  <a:cubicBezTo>
                    <a:pt x="65" y="20"/>
                    <a:pt x="65" y="20"/>
                    <a:pt x="65" y="20"/>
                  </a:cubicBezTo>
                  <a:cubicBezTo>
                    <a:pt x="60" y="21"/>
                    <a:pt x="56" y="22"/>
                    <a:pt x="47" y="18"/>
                  </a:cubicBezTo>
                  <a:cubicBezTo>
                    <a:pt x="46" y="18"/>
                    <a:pt x="46" y="18"/>
                    <a:pt x="46" y="18"/>
                  </a:cubicBezTo>
                  <a:cubicBezTo>
                    <a:pt x="46" y="27"/>
                    <a:pt x="46" y="27"/>
                    <a:pt x="46" y="27"/>
                  </a:cubicBezTo>
                  <a:cubicBezTo>
                    <a:pt x="46" y="28"/>
                    <a:pt x="46" y="28"/>
                    <a:pt x="46" y="29"/>
                  </a:cubicBezTo>
                  <a:cubicBezTo>
                    <a:pt x="38" y="23"/>
                    <a:pt x="41" y="20"/>
                    <a:pt x="39" y="9"/>
                  </a:cubicBezTo>
                  <a:cubicBezTo>
                    <a:pt x="44" y="0"/>
                    <a:pt x="75" y="0"/>
                    <a:pt x="79" y="9"/>
                  </a:cubicBezTo>
                  <a:cubicBezTo>
                    <a:pt x="78" y="17"/>
                    <a:pt x="79" y="24"/>
                    <a:pt x="72" y="29"/>
                  </a:cubicBezTo>
                  <a:cubicBezTo>
                    <a:pt x="72" y="29"/>
                    <a:pt x="72" y="29"/>
                    <a:pt x="72" y="29"/>
                  </a:cubicBezTo>
                  <a:close/>
                  <a:moveTo>
                    <a:pt x="7" y="36"/>
                  </a:moveTo>
                  <a:cubicBezTo>
                    <a:pt x="7" y="30"/>
                    <a:pt x="7" y="27"/>
                    <a:pt x="7" y="23"/>
                  </a:cubicBezTo>
                  <a:cubicBezTo>
                    <a:pt x="17" y="25"/>
                    <a:pt x="20" y="16"/>
                    <a:pt x="29" y="23"/>
                  </a:cubicBezTo>
                  <a:cubicBezTo>
                    <a:pt x="30" y="27"/>
                    <a:pt x="29" y="32"/>
                    <a:pt x="29" y="36"/>
                  </a:cubicBezTo>
                  <a:cubicBezTo>
                    <a:pt x="28" y="38"/>
                    <a:pt x="27" y="40"/>
                    <a:pt x="26" y="42"/>
                  </a:cubicBezTo>
                  <a:cubicBezTo>
                    <a:pt x="24" y="44"/>
                    <a:pt x="21" y="46"/>
                    <a:pt x="18" y="46"/>
                  </a:cubicBezTo>
                  <a:cubicBezTo>
                    <a:pt x="18" y="46"/>
                    <a:pt x="18" y="46"/>
                    <a:pt x="18" y="46"/>
                  </a:cubicBezTo>
                  <a:cubicBezTo>
                    <a:pt x="15" y="46"/>
                    <a:pt x="12" y="44"/>
                    <a:pt x="10" y="42"/>
                  </a:cubicBezTo>
                  <a:cubicBezTo>
                    <a:pt x="9" y="40"/>
                    <a:pt x="8" y="38"/>
                    <a:pt x="7" y="36"/>
                  </a:cubicBezTo>
                  <a:close/>
                  <a:moveTo>
                    <a:pt x="25" y="46"/>
                  </a:moveTo>
                  <a:cubicBezTo>
                    <a:pt x="22" y="52"/>
                    <a:pt x="14" y="52"/>
                    <a:pt x="11" y="46"/>
                  </a:cubicBezTo>
                  <a:cubicBezTo>
                    <a:pt x="4" y="48"/>
                    <a:pt x="4" y="48"/>
                    <a:pt x="4" y="48"/>
                  </a:cubicBezTo>
                  <a:cubicBezTo>
                    <a:pt x="3" y="48"/>
                    <a:pt x="3" y="48"/>
                    <a:pt x="3" y="48"/>
                  </a:cubicBezTo>
                  <a:cubicBezTo>
                    <a:pt x="3" y="48"/>
                    <a:pt x="3" y="48"/>
                    <a:pt x="3" y="48"/>
                  </a:cubicBezTo>
                  <a:cubicBezTo>
                    <a:pt x="2" y="50"/>
                    <a:pt x="1" y="52"/>
                    <a:pt x="0" y="54"/>
                  </a:cubicBezTo>
                  <a:cubicBezTo>
                    <a:pt x="0" y="56"/>
                    <a:pt x="0" y="58"/>
                    <a:pt x="0" y="62"/>
                  </a:cubicBezTo>
                  <a:cubicBezTo>
                    <a:pt x="0" y="63"/>
                    <a:pt x="0" y="63"/>
                    <a:pt x="0" y="63"/>
                  </a:cubicBezTo>
                  <a:cubicBezTo>
                    <a:pt x="1" y="63"/>
                    <a:pt x="1" y="63"/>
                    <a:pt x="1" y="63"/>
                  </a:cubicBezTo>
                  <a:cubicBezTo>
                    <a:pt x="25" y="63"/>
                    <a:pt x="25" y="63"/>
                    <a:pt x="25" y="63"/>
                  </a:cubicBezTo>
                  <a:cubicBezTo>
                    <a:pt x="25" y="66"/>
                    <a:pt x="25" y="69"/>
                    <a:pt x="26" y="73"/>
                  </a:cubicBezTo>
                  <a:cubicBezTo>
                    <a:pt x="26" y="75"/>
                    <a:pt x="26" y="75"/>
                    <a:pt x="26" y="75"/>
                  </a:cubicBezTo>
                  <a:cubicBezTo>
                    <a:pt x="28" y="75"/>
                    <a:pt x="28" y="75"/>
                    <a:pt x="28" y="75"/>
                  </a:cubicBezTo>
                  <a:cubicBezTo>
                    <a:pt x="90" y="75"/>
                    <a:pt x="90" y="75"/>
                    <a:pt x="90" y="75"/>
                  </a:cubicBezTo>
                  <a:cubicBezTo>
                    <a:pt x="92" y="75"/>
                    <a:pt x="92" y="75"/>
                    <a:pt x="92" y="75"/>
                  </a:cubicBezTo>
                  <a:cubicBezTo>
                    <a:pt x="92" y="73"/>
                    <a:pt x="92" y="73"/>
                    <a:pt x="92" y="73"/>
                  </a:cubicBezTo>
                  <a:cubicBezTo>
                    <a:pt x="92" y="69"/>
                    <a:pt x="93" y="66"/>
                    <a:pt x="92" y="63"/>
                  </a:cubicBezTo>
                  <a:cubicBezTo>
                    <a:pt x="115" y="63"/>
                    <a:pt x="115" y="63"/>
                    <a:pt x="115" y="63"/>
                  </a:cubicBezTo>
                  <a:cubicBezTo>
                    <a:pt x="116" y="63"/>
                    <a:pt x="116" y="63"/>
                    <a:pt x="116" y="63"/>
                  </a:cubicBezTo>
                  <a:cubicBezTo>
                    <a:pt x="116" y="62"/>
                    <a:pt x="116" y="62"/>
                    <a:pt x="116" y="62"/>
                  </a:cubicBezTo>
                  <a:cubicBezTo>
                    <a:pt x="116" y="59"/>
                    <a:pt x="116" y="57"/>
                    <a:pt x="116" y="55"/>
                  </a:cubicBezTo>
                  <a:cubicBezTo>
                    <a:pt x="115" y="52"/>
                    <a:pt x="115" y="50"/>
                    <a:pt x="113" y="49"/>
                  </a:cubicBezTo>
                  <a:cubicBezTo>
                    <a:pt x="113" y="48"/>
                    <a:pt x="113" y="48"/>
                    <a:pt x="113" y="48"/>
                  </a:cubicBezTo>
                  <a:cubicBezTo>
                    <a:pt x="113" y="48"/>
                    <a:pt x="113" y="48"/>
                    <a:pt x="113" y="48"/>
                  </a:cubicBezTo>
                  <a:cubicBezTo>
                    <a:pt x="105" y="46"/>
                    <a:pt x="105" y="46"/>
                    <a:pt x="105" y="46"/>
                  </a:cubicBezTo>
                  <a:cubicBezTo>
                    <a:pt x="103" y="47"/>
                    <a:pt x="103" y="47"/>
                    <a:pt x="103" y="47"/>
                  </a:cubicBezTo>
                  <a:cubicBezTo>
                    <a:pt x="98" y="59"/>
                    <a:pt x="98" y="59"/>
                    <a:pt x="98" y="59"/>
                  </a:cubicBezTo>
                  <a:cubicBezTo>
                    <a:pt x="92" y="47"/>
                    <a:pt x="92" y="47"/>
                    <a:pt x="92" y="47"/>
                  </a:cubicBezTo>
                  <a:cubicBezTo>
                    <a:pt x="91" y="46"/>
                    <a:pt x="91" y="46"/>
                    <a:pt x="91" y="46"/>
                  </a:cubicBezTo>
                  <a:cubicBezTo>
                    <a:pt x="84" y="48"/>
                    <a:pt x="84" y="48"/>
                    <a:pt x="84" y="48"/>
                  </a:cubicBezTo>
                  <a:cubicBezTo>
                    <a:pt x="72" y="45"/>
                    <a:pt x="72" y="45"/>
                    <a:pt x="72" y="45"/>
                  </a:cubicBezTo>
                  <a:cubicBezTo>
                    <a:pt x="69" y="47"/>
                    <a:pt x="69" y="47"/>
                    <a:pt x="69" y="47"/>
                  </a:cubicBezTo>
                  <a:cubicBezTo>
                    <a:pt x="69" y="50"/>
                    <a:pt x="69" y="50"/>
                    <a:pt x="69" y="50"/>
                  </a:cubicBezTo>
                  <a:cubicBezTo>
                    <a:pt x="64" y="67"/>
                    <a:pt x="64" y="67"/>
                    <a:pt x="64" y="67"/>
                  </a:cubicBezTo>
                  <a:cubicBezTo>
                    <a:pt x="64" y="67"/>
                    <a:pt x="64" y="67"/>
                    <a:pt x="64" y="67"/>
                  </a:cubicBezTo>
                  <a:cubicBezTo>
                    <a:pt x="61" y="54"/>
                    <a:pt x="61" y="54"/>
                    <a:pt x="61" y="54"/>
                  </a:cubicBezTo>
                  <a:cubicBezTo>
                    <a:pt x="64" y="52"/>
                    <a:pt x="64" y="52"/>
                    <a:pt x="64" y="52"/>
                  </a:cubicBezTo>
                  <a:cubicBezTo>
                    <a:pt x="62" y="48"/>
                    <a:pt x="62" y="48"/>
                    <a:pt x="62" y="48"/>
                  </a:cubicBezTo>
                  <a:cubicBezTo>
                    <a:pt x="60" y="48"/>
                    <a:pt x="60" y="48"/>
                    <a:pt x="60" y="48"/>
                  </a:cubicBezTo>
                  <a:cubicBezTo>
                    <a:pt x="58" y="48"/>
                    <a:pt x="58" y="48"/>
                    <a:pt x="58" y="48"/>
                  </a:cubicBezTo>
                  <a:cubicBezTo>
                    <a:pt x="56" y="48"/>
                    <a:pt x="56" y="48"/>
                    <a:pt x="56" y="48"/>
                  </a:cubicBezTo>
                  <a:cubicBezTo>
                    <a:pt x="55" y="52"/>
                    <a:pt x="55" y="52"/>
                    <a:pt x="55" y="52"/>
                  </a:cubicBezTo>
                  <a:cubicBezTo>
                    <a:pt x="57" y="54"/>
                    <a:pt x="57" y="54"/>
                    <a:pt x="57" y="54"/>
                  </a:cubicBezTo>
                  <a:cubicBezTo>
                    <a:pt x="54" y="67"/>
                    <a:pt x="54" y="67"/>
                    <a:pt x="54" y="67"/>
                  </a:cubicBezTo>
                  <a:cubicBezTo>
                    <a:pt x="49" y="50"/>
                    <a:pt x="49" y="50"/>
                    <a:pt x="49" y="50"/>
                  </a:cubicBezTo>
                  <a:cubicBezTo>
                    <a:pt x="49" y="47"/>
                    <a:pt x="49" y="47"/>
                    <a:pt x="49" y="47"/>
                  </a:cubicBezTo>
                  <a:cubicBezTo>
                    <a:pt x="46" y="45"/>
                    <a:pt x="46" y="45"/>
                    <a:pt x="46" y="45"/>
                  </a:cubicBezTo>
                  <a:cubicBezTo>
                    <a:pt x="33" y="48"/>
                    <a:pt x="33" y="48"/>
                    <a:pt x="33" y="48"/>
                  </a:cubicBezTo>
                  <a:cubicBezTo>
                    <a:pt x="33" y="48"/>
                    <a:pt x="33" y="48"/>
                    <a:pt x="33" y="48"/>
                  </a:cubicBezTo>
                  <a:cubicBezTo>
                    <a:pt x="25" y="46"/>
                    <a:pt x="25" y="46"/>
                    <a:pt x="25" y="46"/>
                  </a:cubicBezTo>
                  <a:close/>
                  <a:moveTo>
                    <a:pt x="87" y="36"/>
                  </a:moveTo>
                  <a:cubicBezTo>
                    <a:pt x="86" y="30"/>
                    <a:pt x="86" y="25"/>
                    <a:pt x="87" y="21"/>
                  </a:cubicBezTo>
                  <a:cubicBezTo>
                    <a:pt x="91" y="18"/>
                    <a:pt x="106" y="18"/>
                    <a:pt x="109" y="21"/>
                  </a:cubicBezTo>
                  <a:cubicBezTo>
                    <a:pt x="109" y="26"/>
                    <a:pt x="109" y="32"/>
                    <a:pt x="108" y="36"/>
                  </a:cubicBezTo>
                  <a:cubicBezTo>
                    <a:pt x="108" y="38"/>
                    <a:pt x="107" y="40"/>
                    <a:pt x="105" y="42"/>
                  </a:cubicBezTo>
                  <a:cubicBezTo>
                    <a:pt x="103" y="44"/>
                    <a:pt x="101" y="46"/>
                    <a:pt x="98" y="46"/>
                  </a:cubicBezTo>
                  <a:cubicBezTo>
                    <a:pt x="98" y="46"/>
                    <a:pt x="98" y="46"/>
                    <a:pt x="98" y="46"/>
                  </a:cubicBezTo>
                  <a:cubicBezTo>
                    <a:pt x="95" y="46"/>
                    <a:pt x="92" y="44"/>
                    <a:pt x="90" y="42"/>
                  </a:cubicBezTo>
                  <a:cubicBezTo>
                    <a:pt x="88" y="40"/>
                    <a:pt x="87" y="38"/>
                    <a:pt x="87" y="3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u="none" strike="noStrike" kern="0" cap="none" spc="0" normalizeH="0" baseline="0" noProof="0">
                <a:ln>
                  <a:noFill/>
                </a:ln>
                <a:solidFill>
                  <a:schemeClr val="bg1"/>
                </a:solidFill>
                <a:effectLst/>
                <a:uLnTx/>
                <a:uFillTx/>
                <a:latin typeface="+mn-ea"/>
              </a:endParaRPr>
            </a:p>
          </p:txBody>
        </p:sp>
        <p:sp>
          <p:nvSpPr>
            <p:cNvPr id="5" name="矩形 4"/>
            <p:cNvSpPr/>
            <p:nvPr/>
          </p:nvSpPr>
          <p:spPr>
            <a:xfrm>
              <a:off x="9645618" y="3141663"/>
              <a:ext cx="1107996" cy="369332"/>
            </a:xfrm>
            <a:prstGeom prst="rect">
              <a:avLst/>
            </a:prstGeom>
            <a:noFill/>
          </p:spPr>
          <p:txBody>
            <a:bodyPr wrap="none">
              <a:spAutoFit/>
            </a:bodyPr>
            <a:lstStyle/>
            <a:p>
              <a:pPr algn="ctr" defTabSz="609585"/>
              <a:r>
                <a:rPr lang="zh-CN" altLang="en-US" b="1" dirty="0">
                  <a:solidFill>
                    <a:schemeClr val="bg1"/>
                  </a:solidFill>
                  <a:effectLst>
                    <a:outerShdw blurRad="38100" dist="38100" dir="2700000" algn="tl">
                      <a:srgbClr val="000000">
                        <a:alpha val="43137"/>
                      </a:srgbClr>
                    </a:outerShdw>
                  </a:effectLst>
                  <a:latin typeface="+mn-ea"/>
                  <a:cs typeface="+mn-ea"/>
                  <a:sym typeface="Calibri" panose="020F0502020204030204" pitchFamily="34" charset="0"/>
                </a:rPr>
                <a:t>添加标题</a:t>
              </a:r>
            </a:p>
          </p:txBody>
        </p:sp>
      </p:grpSp>
      <p:grpSp>
        <p:nvGrpSpPr>
          <p:cNvPr id="6" name="组合 5"/>
          <p:cNvGrpSpPr/>
          <p:nvPr/>
        </p:nvGrpSpPr>
        <p:grpSpPr>
          <a:xfrm>
            <a:off x="1144789" y="2035725"/>
            <a:ext cx="1670870" cy="1670870"/>
            <a:chOff x="1144789" y="2035725"/>
            <a:chExt cx="1670870" cy="1670870"/>
          </a:xfrm>
        </p:grpSpPr>
        <p:sp>
          <p:nvSpPr>
            <p:cNvPr id="7" name="矩形 6"/>
            <p:cNvSpPr/>
            <p:nvPr/>
          </p:nvSpPr>
          <p:spPr>
            <a:xfrm>
              <a:off x="1144789" y="2035725"/>
              <a:ext cx="1670870" cy="1670870"/>
            </a:xfrm>
            <a:prstGeom prst="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1" dirty="0">
                <a:solidFill>
                  <a:schemeClr val="bg1"/>
                </a:solidFill>
                <a:latin typeface="+mn-ea"/>
              </a:endParaRPr>
            </a:p>
          </p:txBody>
        </p:sp>
        <p:sp>
          <p:nvSpPr>
            <p:cNvPr id="8" name="Freeform 202"/>
            <p:cNvSpPr>
              <a:spLocks noEditPoints="1"/>
            </p:cNvSpPr>
            <p:nvPr/>
          </p:nvSpPr>
          <p:spPr bwMode="auto">
            <a:xfrm>
              <a:off x="1731794" y="2285148"/>
              <a:ext cx="496865" cy="605728"/>
            </a:xfrm>
            <a:custGeom>
              <a:avLst/>
              <a:gdLst>
                <a:gd name="T0" fmla="*/ 78 w 78"/>
                <a:gd name="T1" fmla="*/ 29 h 95"/>
                <a:gd name="T2" fmla="*/ 71 w 78"/>
                <a:gd name="T3" fmla="*/ 85 h 95"/>
                <a:gd name="T4" fmla="*/ 61 w 78"/>
                <a:gd name="T5" fmla="*/ 95 h 95"/>
                <a:gd name="T6" fmla="*/ 17 w 78"/>
                <a:gd name="T7" fmla="*/ 95 h 95"/>
                <a:gd name="T8" fmla="*/ 7 w 78"/>
                <a:gd name="T9" fmla="*/ 85 h 95"/>
                <a:gd name="T10" fmla="*/ 0 w 78"/>
                <a:gd name="T11" fmla="*/ 29 h 95"/>
                <a:gd name="T12" fmla="*/ 7 w 78"/>
                <a:gd name="T13" fmla="*/ 29 h 95"/>
                <a:gd name="T14" fmla="*/ 2 w 78"/>
                <a:gd name="T15" fmla="*/ 12 h 95"/>
                <a:gd name="T16" fmla="*/ 1 w 78"/>
                <a:gd name="T17" fmla="*/ 9 h 95"/>
                <a:gd name="T18" fmla="*/ 5 w 78"/>
                <a:gd name="T19" fmla="*/ 8 h 95"/>
                <a:gd name="T20" fmla="*/ 33 w 78"/>
                <a:gd name="T21" fmla="*/ 0 h 95"/>
                <a:gd name="T22" fmla="*/ 34 w 78"/>
                <a:gd name="T23" fmla="*/ 0 h 95"/>
                <a:gd name="T24" fmla="*/ 35 w 78"/>
                <a:gd name="T25" fmla="*/ 0 h 95"/>
                <a:gd name="T26" fmla="*/ 52 w 78"/>
                <a:gd name="T27" fmla="*/ 4 h 95"/>
                <a:gd name="T28" fmla="*/ 54 w 78"/>
                <a:gd name="T29" fmla="*/ 5 h 95"/>
                <a:gd name="T30" fmla="*/ 55 w 78"/>
                <a:gd name="T31" fmla="*/ 7 h 95"/>
                <a:gd name="T32" fmla="*/ 61 w 78"/>
                <a:gd name="T33" fmla="*/ 29 h 95"/>
                <a:gd name="T34" fmla="*/ 78 w 78"/>
                <a:gd name="T35" fmla="*/ 29 h 95"/>
                <a:gd name="T36" fmla="*/ 30 w 78"/>
                <a:gd name="T37" fmla="*/ 59 h 95"/>
                <a:gd name="T38" fmla="*/ 49 w 78"/>
                <a:gd name="T39" fmla="*/ 47 h 95"/>
                <a:gd name="T40" fmla="*/ 49 w 78"/>
                <a:gd name="T41" fmla="*/ 43 h 95"/>
                <a:gd name="T42" fmla="*/ 17 w 78"/>
                <a:gd name="T43" fmla="*/ 59 h 95"/>
                <a:gd name="T44" fmla="*/ 9 w 78"/>
                <a:gd name="T45" fmla="*/ 59 h 95"/>
                <a:gd name="T46" fmla="*/ 16 w 78"/>
                <a:gd name="T47" fmla="*/ 66 h 95"/>
                <a:gd name="T48" fmla="*/ 23 w 78"/>
                <a:gd name="T49" fmla="*/ 72 h 95"/>
                <a:gd name="T50" fmla="*/ 31 w 78"/>
                <a:gd name="T51" fmla="*/ 66 h 95"/>
                <a:gd name="T52" fmla="*/ 38 w 78"/>
                <a:gd name="T53" fmla="*/ 59 h 95"/>
                <a:gd name="T54" fmla="*/ 30 w 78"/>
                <a:gd name="T55" fmla="*/ 59 h 95"/>
                <a:gd name="T56" fmla="*/ 54 w 78"/>
                <a:gd name="T57" fmla="*/ 52 h 95"/>
                <a:gd name="T58" fmla="*/ 46 w 78"/>
                <a:gd name="T59" fmla="*/ 59 h 95"/>
                <a:gd name="T60" fmla="*/ 39 w 78"/>
                <a:gd name="T61" fmla="*/ 65 h 95"/>
                <a:gd name="T62" fmla="*/ 47 w 78"/>
                <a:gd name="T63" fmla="*/ 65 h 95"/>
                <a:gd name="T64" fmla="*/ 29 w 78"/>
                <a:gd name="T65" fmla="*/ 78 h 95"/>
                <a:gd name="T66" fmla="*/ 29 w 78"/>
                <a:gd name="T67" fmla="*/ 81 h 95"/>
                <a:gd name="T68" fmla="*/ 61 w 78"/>
                <a:gd name="T69" fmla="*/ 65 h 95"/>
                <a:gd name="T70" fmla="*/ 69 w 78"/>
                <a:gd name="T71" fmla="*/ 65 h 95"/>
                <a:gd name="T72" fmla="*/ 61 w 78"/>
                <a:gd name="T73" fmla="*/ 59 h 95"/>
                <a:gd name="T74" fmla="*/ 54 w 78"/>
                <a:gd name="T75" fmla="*/ 52 h 95"/>
                <a:gd name="T76" fmla="*/ 14 w 78"/>
                <a:gd name="T77" fmla="*/ 29 h 95"/>
                <a:gd name="T78" fmla="*/ 53 w 78"/>
                <a:gd name="T79" fmla="*/ 29 h 95"/>
                <a:gd name="T80" fmla="*/ 49 w 78"/>
                <a:gd name="T81" fmla="*/ 13 h 95"/>
                <a:gd name="T82" fmla="*/ 36 w 78"/>
                <a:gd name="T83" fmla="*/ 17 h 95"/>
                <a:gd name="T84" fmla="*/ 32 w 78"/>
                <a:gd name="T85" fmla="*/ 15 h 95"/>
                <a:gd name="T86" fmla="*/ 30 w 78"/>
                <a:gd name="T87" fmla="*/ 9 h 95"/>
                <a:gd name="T88" fmla="*/ 10 w 78"/>
                <a:gd name="T89" fmla="*/ 14 h 95"/>
                <a:gd name="T90" fmla="*/ 14 w 78"/>
                <a:gd name="T91" fmla="*/ 29 h 95"/>
                <a:gd name="T92" fmla="*/ 36 w 78"/>
                <a:gd name="T93" fmla="*/ 8 h 95"/>
                <a:gd name="T94" fmla="*/ 37 w 78"/>
                <a:gd name="T95" fmla="*/ 11 h 95"/>
                <a:gd name="T96" fmla="*/ 41 w 78"/>
                <a:gd name="T97" fmla="*/ 9 h 95"/>
                <a:gd name="T98" fmla="*/ 36 w 78"/>
                <a:gd name="T99" fmla="*/ 8 h 95"/>
                <a:gd name="T100" fmla="*/ 14 w 78"/>
                <a:gd name="T101" fmla="*/ 19 h 95"/>
                <a:gd name="T102" fmla="*/ 15 w 78"/>
                <a:gd name="T103" fmla="*/ 22 h 95"/>
                <a:gd name="T104" fmla="*/ 30 w 78"/>
                <a:gd name="T105" fmla="*/ 18 h 95"/>
                <a:gd name="T106" fmla="*/ 29 w 78"/>
                <a:gd name="T107" fmla="*/ 14 h 95"/>
                <a:gd name="T108" fmla="*/ 14 w 78"/>
                <a:gd name="T109" fmla="*/ 19 h 95"/>
                <a:gd name="T110" fmla="*/ 16 w 78"/>
                <a:gd name="T111" fmla="*/ 24 h 95"/>
                <a:gd name="T112" fmla="*/ 17 w 78"/>
                <a:gd name="T113" fmla="*/ 27 h 95"/>
                <a:gd name="T114" fmla="*/ 32 w 78"/>
                <a:gd name="T115" fmla="*/ 23 h 95"/>
                <a:gd name="T116" fmla="*/ 31 w 78"/>
                <a:gd name="T117" fmla="*/ 20 h 95"/>
                <a:gd name="T118" fmla="*/ 16 w 78"/>
                <a:gd name="T119" fmla="*/ 2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8" h="95">
                  <a:moveTo>
                    <a:pt x="78" y="29"/>
                  </a:moveTo>
                  <a:cubicBezTo>
                    <a:pt x="71" y="85"/>
                    <a:pt x="71" y="85"/>
                    <a:pt x="71" y="85"/>
                  </a:cubicBezTo>
                  <a:cubicBezTo>
                    <a:pt x="71" y="90"/>
                    <a:pt x="67" y="95"/>
                    <a:pt x="61" y="95"/>
                  </a:cubicBezTo>
                  <a:cubicBezTo>
                    <a:pt x="17" y="95"/>
                    <a:pt x="17" y="95"/>
                    <a:pt x="17" y="95"/>
                  </a:cubicBezTo>
                  <a:cubicBezTo>
                    <a:pt x="11" y="95"/>
                    <a:pt x="8" y="90"/>
                    <a:pt x="7" y="85"/>
                  </a:cubicBezTo>
                  <a:cubicBezTo>
                    <a:pt x="0" y="29"/>
                    <a:pt x="0" y="29"/>
                    <a:pt x="0" y="29"/>
                  </a:cubicBezTo>
                  <a:cubicBezTo>
                    <a:pt x="7" y="29"/>
                    <a:pt x="7" y="29"/>
                    <a:pt x="7" y="29"/>
                  </a:cubicBezTo>
                  <a:cubicBezTo>
                    <a:pt x="2" y="12"/>
                    <a:pt x="2" y="12"/>
                    <a:pt x="2" y="12"/>
                  </a:cubicBezTo>
                  <a:cubicBezTo>
                    <a:pt x="1" y="9"/>
                    <a:pt x="1" y="9"/>
                    <a:pt x="1" y="9"/>
                  </a:cubicBezTo>
                  <a:cubicBezTo>
                    <a:pt x="5" y="8"/>
                    <a:pt x="5" y="8"/>
                    <a:pt x="5" y="8"/>
                  </a:cubicBezTo>
                  <a:cubicBezTo>
                    <a:pt x="33" y="0"/>
                    <a:pt x="33" y="0"/>
                    <a:pt x="33" y="0"/>
                  </a:cubicBezTo>
                  <a:cubicBezTo>
                    <a:pt x="34" y="0"/>
                    <a:pt x="34" y="0"/>
                    <a:pt x="34" y="0"/>
                  </a:cubicBezTo>
                  <a:cubicBezTo>
                    <a:pt x="35" y="0"/>
                    <a:pt x="35" y="0"/>
                    <a:pt x="35" y="0"/>
                  </a:cubicBezTo>
                  <a:cubicBezTo>
                    <a:pt x="52" y="4"/>
                    <a:pt x="52" y="4"/>
                    <a:pt x="52" y="4"/>
                  </a:cubicBezTo>
                  <a:cubicBezTo>
                    <a:pt x="54" y="5"/>
                    <a:pt x="54" y="5"/>
                    <a:pt x="54" y="5"/>
                  </a:cubicBezTo>
                  <a:cubicBezTo>
                    <a:pt x="55" y="7"/>
                    <a:pt x="55" y="7"/>
                    <a:pt x="55" y="7"/>
                  </a:cubicBezTo>
                  <a:cubicBezTo>
                    <a:pt x="61" y="29"/>
                    <a:pt x="61" y="29"/>
                    <a:pt x="61" y="29"/>
                  </a:cubicBezTo>
                  <a:cubicBezTo>
                    <a:pt x="78" y="29"/>
                    <a:pt x="78" y="29"/>
                    <a:pt x="78" y="29"/>
                  </a:cubicBezTo>
                  <a:close/>
                  <a:moveTo>
                    <a:pt x="30" y="59"/>
                  </a:moveTo>
                  <a:cubicBezTo>
                    <a:pt x="32" y="52"/>
                    <a:pt x="38" y="47"/>
                    <a:pt x="49" y="47"/>
                  </a:cubicBezTo>
                  <a:cubicBezTo>
                    <a:pt x="49" y="45"/>
                    <a:pt x="49" y="44"/>
                    <a:pt x="49" y="43"/>
                  </a:cubicBezTo>
                  <a:cubicBezTo>
                    <a:pt x="28" y="40"/>
                    <a:pt x="20" y="47"/>
                    <a:pt x="17" y="59"/>
                  </a:cubicBezTo>
                  <a:cubicBezTo>
                    <a:pt x="9" y="59"/>
                    <a:pt x="9" y="59"/>
                    <a:pt x="9" y="59"/>
                  </a:cubicBezTo>
                  <a:cubicBezTo>
                    <a:pt x="16" y="66"/>
                    <a:pt x="16" y="66"/>
                    <a:pt x="16" y="66"/>
                  </a:cubicBezTo>
                  <a:cubicBezTo>
                    <a:pt x="23" y="72"/>
                    <a:pt x="23" y="72"/>
                    <a:pt x="23" y="72"/>
                  </a:cubicBezTo>
                  <a:cubicBezTo>
                    <a:pt x="31" y="66"/>
                    <a:pt x="31" y="66"/>
                    <a:pt x="31" y="66"/>
                  </a:cubicBezTo>
                  <a:cubicBezTo>
                    <a:pt x="38" y="59"/>
                    <a:pt x="38" y="59"/>
                    <a:pt x="38" y="59"/>
                  </a:cubicBezTo>
                  <a:cubicBezTo>
                    <a:pt x="30" y="59"/>
                    <a:pt x="30" y="59"/>
                    <a:pt x="30" y="59"/>
                  </a:cubicBezTo>
                  <a:close/>
                  <a:moveTo>
                    <a:pt x="54" y="52"/>
                  </a:moveTo>
                  <a:cubicBezTo>
                    <a:pt x="46" y="59"/>
                    <a:pt x="46" y="59"/>
                    <a:pt x="46" y="59"/>
                  </a:cubicBezTo>
                  <a:cubicBezTo>
                    <a:pt x="39" y="65"/>
                    <a:pt x="39" y="65"/>
                    <a:pt x="39" y="65"/>
                  </a:cubicBezTo>
                  <a:cubicBezTo>
                    <a:pt x="47" y="65"/>
                    <a:pt x="47" y="65"/>
                    <a:pt x="47" y="65"/>
                  </a:cubicBezTo>
                  <a:cubicBezTo>
                    <a:pt x="45" y="72"/>
                    <a:pt x="39" y="77"/>
                    <a:pt x="29" y="78"/>
                  </a:cubicBezTo>
                  <a:cubicBezTo>
                    <a:pt x="29" y="79"/>
                    <a:pt x="29" y="80"/>
                    <a:pt x="29" y="81"/>
                  </a:cubicBezTo>
                  <a:cubicBezTo>
                    <a:pt x="49" y="84"/>
                    <a:pt x="58" y="77"/>
                    <a:pt x="61" y="65"/>
                  </a:cubicBezTo>
                  <a:cubicBezTo>
                    <a:pt x="69" y="65"/>
                    <a:pt x="69" y="65"/>
                    <a:pt x="69" y="65"/>
                  </a:cubicBezTo>
                  <a:cubicBezTo>
                    <a:pt x="61" y="59"/>
                    <a:pt x="61" y="59"/>
                    <a:pt x="61" y="59"/>
                  </a:cubicBezTo>
                  <a:cubicBezTo>
                    <a:pt x="54" y="52"/>
                    <a:pt x="54" y="52"/>
                    <a:pt x="54" y="52"/>
                  </a:cubicBezTo>
                  <a:close/>
                  <a:moveTo>
                    <a:pt x="14" y="29"/>
                  </a:moveTo>
                  <a:cubicBezTo>
                    <a:pt x="53" y="29"/>
                    <a:pt x="53" y="29"/>
                    <a:pt x="53" y="29"/>
                  </a:cubicBezTo>
                  <a:cubicBezTo>
                    <a:pt x="49" y="13"/>
                    <a:pt x="49" y="13"/>
                    <a:pt x="49" y="13"/>
                  </a:cubicBezTo>
                  <a:cubicBezTo>
                    <a:pt x="44" y="15"/>
                    <a:pt x="36" y="17"/>
                    <a:pt x="36" y="17"/>
                  </a:cubicBezTo>
                  <a:cubicBezTo>
                    <a:pt x="32" y="15"/>
                    <a:pt x="32" y="15"/>
                    <a:pt x="32" y="15"/>
                  </a:cubicBezTo>
                  <a:cubicBezTo>
                    <a:pt x="30" y="9"/>
                    <a:pt x="30" y="9"/>
                    <a:pt x="30" y="9"/>
                  </a:cubicBezTo>
                  <a:cubicBezTo>
                    <a:pt x="10" y="14"/>
                    <a:pt x="10" y="14"/>
                    <a:pt x="10" y="14"/>
                  </a:cubicBezTo>
                  <a:cubicBezTo>
                    <a:pt x="14" y="29"/>
                    <a:pt x="14" y="29"/>
                    <a:pt x="14" y="29"/>
                  </a:cubicBezTo>
                  <a:close/>
                  <a:moveTo>
                    <a:pt x="36" y="8"/>
                  </a:moveTo>
                  <a:cubicBezTo>
                    <a:pt x="37" y="11"/>
                    <a:pt x="37" y="11"/>
                    <a:pt x="37" y="11"/>
                  </a:cubicBezTo>
                  <a:cubicBezTo>
                    <a:pt x="38" y="10"/>
                    <a:pt x="40" y="10"/>
                    <a:pt x="41" y="9"/>
                  </a:cubicBezTo>
                  <a:cubicBezTo>
                    <a:pt x="36" y="8"/>
                    <a:pt x="36" y="8"/>
                    <a:pt x="36" y="8"/>
                  </a:cubicBezTo>
                  <a:close/>
                  <a:moveTo>
                    <a:pt x="14" y="19"/>
                  </a:moveTo>
                  <a:cubicBezTo>
                    <a:pt x="15" y="22"/>
                    <a:pt x="15" y="22"/>
                    <a:pt x="15" y="22"/>
                  </a:cubicBezTo>
                  <a:cubicBezTo>
                    <a:pt x="30" y="18"/>
                    <a:pt x="30" y="18"/>
                    <a:pt x="30" y="18"/>
                  </a:cubicBezTo>
                  <a:cubicBezTo>
                    <a:pt x="29" y="14"/>
                    <a:pt x="29" y="14"/>
                    <a:pt x="29" y="14"/>
                  </a:cubicBezTo>
                  <a:cubicBezTo>
                    <a:pt x="14" y="19"/>
                    <a:pt x="14" y="19"/>
                    <a:pt x="14" y="19"/>
                  </a:cubicBezTo>
                  <a:close/>
                  <a:moveTo>
                    <a:pt x="16" y="24"/>
                  </a:moveTo>
                  <a:cubicBezTo>
                    <a:pt x="17" y="27"/>
                    <a:pt x="17" y="27"/>
                    <a:pt x="17" y="27"/>
                  </a:cubicBezTo>
                  <a:cubicBezTo>
                    <a:pt x="32" y="23"/>
                    <a:pt x="32" y="23"/>
                    <a:pt x="32" y="23"/>
                  </a:cubicBezTo>
                  <a:cubicBezTo>
                    <a:pt x="31" y="20"/>
                    <a:pt x="31" y="20"/>
                    <a:pt x="31" y="20"/>
                  </a:cubicBezTo>
                  <a:lnTo>
                    <a:pt x="16" y="24"/>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u="none" strike="noStrike" kern="0" cap="none" spc="0" normalizeH="0" baseline="0" noProof="0">
                <a:ln>
                  <a:noFill/>
                </a:ln>
                <a:solidFill>
                  <a:schemeClr val="bg1"/>
                </a:solidFill>
                <a:effectLst/>
                <a:uLnTx/>
                <a:uFillTx/>
                <a:latin typeface="+mn-ea"/>
              </a:endParaRPr>
            </a:p>
          </p:txBody>
        </p:sp>
        <p:sp>
          <p:nvSpPr>
            <p:cNvPr id="9" name="矩形 8"/>
            <p:cNvSpPr/>
            <p:nvPr/>
          </p:nvSpPr>
          <p:spPr>
            <a:xfrm>
              <a:off x="1374057" y="3141663"/>
              <a:ext cx="1107996" cy="369332"/>
            </a:xfrm>
            <a:prstGeom prst="rect">
              <a:avLst/>
            </a:prstGeom>
            <a:noFill/>
          </p:spPr>
          <p:txBody>
            <a:bodyPr wrap="none">
              <a:spAutoFit/>
            </a:bodyPr>
            <a:lstStyle/>
            <a:p>
              <a:pPr algn="ctr" defTabSz="609585"/>
              <a:r>
                <a:rPr lang="zh-CN" altLang="en-US" b="1" dirty="0">
                  <a:solidFill>
                    <a:schemeClr val="bg1"/>
                  </a:solidFill>
                  <a:effectLst>
                    <a:outerShdw blurRad="38100" dist="38100" dir="2700000" algn="tl">
                      <a:srgbClr val="000000">
                        <a:alpha val="43137"/>
                      </a:srgbClr>
                    </a:outerShdw>
                  </a:effectLst>
                  <a:latin typeface="+mn-ea"/>
                  <a:cs typeface="+mn-ea"/>
                  <a:sym typeface="Calibri" panose="020F0502020204030204" pitchFamily="34" charset="0"/>
                </a:rPr>
                <a:t>添加标题</a:t>
              </a:r>
            </a:p>
          </p:txBody>
        </p:sp>
      </p:grpSp>
      <p:grpSp>
        <p:nvGrpSpPr>
          <p:cNvPr id="10" name="组合 9"/>
          <p:cNvGrpSpPr/>
          <p:nvPr/>
        </p:nvGrpSpPr>
        <p:grpSpPr>
          <a:xfrm>
            <a:off x="2813196" y="1881586"/>
            <a:ext cx="2045342" cy="2045342"/>
            <a:chOff x="2813196" y="1881586"/>
            <a:chExt cx="2045342" cy="2045342"/>
          </a:xfrm>
        </p:grpSpPr>
        <p:sp>
          <p:nvSpPr>
            <p:cNvPr id="11" name="矩形 10"/>
            <p:cNvSpPr/>
            <p:nvPr/>
          </p:nvSpPr>
          <p:spPr>
            <a:xfrm>
              <a:off x="2813196" y="1881586"/>
              <a:ext cx="2045342" cy="2045342"/>
            </a:xfrm>
            <a:prstGeom prst="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1">
                <a:solidFill>
                  <a:schemeClr val="bg1"/>
                </a:solidFill>
                <a:latin typeface="+mn-ea"/>
              </a:endParaRPr>
            </a:p>
          </p:txBody>
        </p:sp>
        <p:sp>
          <p:nvSpPr>
            <p:cNvPr id="12" name="Freeform 193"/>
            <p:cNvSpPr>
              <a:spLocks noEditPoints="1"/>
            </p:cNvSpPr>
            <p:nvPr/>
          </p:nvSpPr>
          <p:spPr bwMode="auto">
            <a:xfrm>
              <a:off x="3366987" y="2246155"/>
              <a:ext cx="937769" cy="644716"/>
            </a:xfrm>
            <a:custGeom>
              <a:avLst/>
              <a:gdLst>
                <a:gd name="T0" fmla="*/ 56 w 112"/>
                <a:gd name="T1" fmla="*/ 20 h 77"/>
                <a:gd name="T2" fmla="*/ 15 w 112"/>
                <a:gd name="T3" fmla="*/ 49 h 77"/>
                <a:gd name="T4" fmla="*/ 10 w 112"/>
                <a:gd name="T5" fmla="*/ 52 h 77"/>
                <a:gd name="T6" fmla="*/ 4 w 112"/>
                <a:gd name="T7" fmla="*/ 66 h 77"/>
                <a:gd name="T8" fmla="*/ 4 w 112"/>
                <a:gd name="T9" fmla="*/ 37 h 77"/>
                <a:gd name="T10" fmla="*/ 0 w 112"/>
                <a:gd name="T11" fmla="*/ 46 h 77"/>
                <a:gd name="T12" fmla="*/ 13 w 112"/>
                <a:gd name="T13" fmla="*/ 29 h 77"/>
                <a:gd name="T14" fmla="*/ 15 w 112"/>
                <a:gd name="T15" fmla="*/ 49 h 77"/>
                <a:gd name="T16" fmla="*/ 15 w 112"/>
                <a:gd name="T17" fmla="*/ 25 h 77"/>
                <a:gd name="T18" fmla="*/ 3 w 112"/>
                <a:gd name="T19" fmla="*/ 22 h 77"/>
                <a:gd name="T20" fmla="*/ 96 w 112"/>
                <a:gd name="T21" fmla="*/ 66 h 77"/>
                <a:gd name="T22" fmla="*/ 102 w 112"/>
                <a:gd name="T23" fmla="*/ 52 h 77"/>
                <a:gd name="T24" fmla="*/ 107 w 112"/>
                <a:gd name="T25" fmla="*/ 49 h 77"/>
                <a:gd name="T26" fmla="*/ 107 w 112"/>
                <a:gd name="T27" fmla="*/ 37 h 77"/>
                <a:gd name="T28" fmla="*/ 112 w 112"/>
                <a:gd name="T29" fmla="*/ 33 h 77"/>
                <a:gd name="T30" fmla="*/ 98 w 112"/>
                <a:gd name="T31" fmla="*/ 31 h 77"/>
                <a:gd name="T32" fmla="*/ 101 w 112"/>
                <a:gd name="T33" fmla="*/ 15 h 77"/>
                <a:gd name="T34" fmla="*/ 97 w 112"/>
                <a:gd name="T35" fmla="*/ 26 h 77"/>
                <a:gd name="T36" fmla="*/ 101 w 112"/>
                <a:gd name="T37" fmla="*/ 15 h 77"/>
                <a:gd name="T38" fmla="*/ 80 w 112"/>
                <a:gd name="T39" fmla="*/ 72 h 77"/>
                <a:gd name="T40" fmla="*/ 82 w 112"/>
                <a:gd name="T41" fmla="*/ 72 h 77"/>
                <a:gd name="T42" fmla="*/ 87 w 112"/>
                <a:gd name="T43" fmla="*/ 47 h 77"/>
                <a:gd name="T44" fmla="*/ 88 w 112"/>
                <a:gd name="T45" fmla="*/ 47 h 77"/>
                <a:gd name="T46" fmla="*/ 88 w 112"/>
                <a:gd name="T47" fmla="*/ 26 h 77"/>
                <a:gd name="T48" fmla="*/ 77 w 112"/>
                <a:gd name="T49" fmla="*/ 51 h 77"/>
                <a:gd name="T50" fmla="*/ 65 w 112"/>
                <a:gd name="T51" fmla="*/ 32 h 77"/>
                <a:gd name="T52" fmla="*/ 64 w 112"/>
                <a:gd name="T53" fmla="*/ 50 h 77"/>
                <a:gd name="T54" fmla="*/ 57 w 112"/>
                <a:gd name="T55" fmla="*/ 55 h 77"/>
                <a:gd name="T56" fmla="*/ 48 w 112"/>
                <a:gd name="T57" fmla="*/ 77 h 77"/>
                <a:gd name="T58" fmla="*/ 48 w 112"/>
                <a:gd name="T59" fmla="*/ 32 h 77"/>
                <a:gd name="T60" fmla="*/ 41 w 112"/>
                <a:gd name="T61" fmla="*/ 47 h 77"/>
                <a:gd name="T62" fmla="*/ 65 w 112"/>
                <a:gd name="T63" fmla="*/ 21 h 77"/>
                <a:gd name="T64" fmla="*/ 65 w 112"/>
                <a:gd name="T65" fmla="*/ 47 h 77"/>
                <a:gd name="T66" fmla="*/ 31 w 112"/>
                <a:gd name="T67" fmla="*/ 72 h 77"/>
                <a:gd name="T68" fmla="*/ 30 w 112"/>
                <a:gd name="T69" fmla="*/ 72 h 77"/>
                <a:gd name="T70" fmla="*/ 24 w 112"/>
                <a:gd name="T71" fmla="*/ 47 h 77"/>
                <a:gd name="T72" fmla="*/ 23 w 112"/>
                <a:gd name="T73" fmla="*/ 47 h 77"/>
                <a:gd name="T74" fmla="*/ 23 w 112"/>
                <a:gd name="T75" fmla="*/ 26 h 77"/>
                <a:gd name="T76" fmla="*/ 35 w 112"/>
                <a:gd name="T77" fmla="*/ 51 h 77"/>
                <a:gd name="T78" fmla="*/ 39 w 112"/>
                <a:gd name="T79" fmla="*/ 17 h 77"/>
                <a:gd name="T80" fmla="*/ 31 w 112"/>
                <a:gd name="T81" fmla="*/ 25 h 77"/>
                <a:gd name="T82" fmla="*/ 81 w 112"/>
                <a:gd name="T83" fmla="*/ 9 h 77"/>
                <a:gd name="T84" fmla="*/ 75 w 112"/>
                <a:gd name="T85" fmla="*/ 23 h 77"/>
                <a:gd name="T86" fmla="*/ 81 w 112"/>
                <a:gd name="T87" fmla="*/ 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u="none" strike="noStrike" kern="0" cap="none" spc="0" normalizeH="0" baseline="0" noProof="0">
                <a:ln>
                  <a:noFill/>
                </a:ln>
                <a:solidFill>
                  <a:schemeClr val="bg1"/>
                </a:solidFill>
                <a:effectLst/>
                <a:uLnTx/>
                <a:uFillTx/>
                <a:latin typeface="+mn-ea"/>
              </a:endParaRPr>
            </a:p>
          </p:txBody>
        </p:sp>
        <p:sp>
          <p:nvSpPr>
            <p:cNvPr id="13" name="矩形 12"/>
            <p:cNvSpPr/>
            <p:nvPr/>
          </p:nvSpPr>
          <p:spPr>
            <a:xfrm>
              <a:off x="3276872" y="3311804"/>
              <a:ext cx="1107996" cy="369332"/>
            </a:xfrm>
            <a:prstGeom prst="rect">
              <a:avLst/>
            </a:prstGeom>
            <a:noFill/>
          </p:spPr>
          <p:txBody>
            <a:bodyPr wrap="none">
              <a:spAutoFit/>
            </a:bodyPr>
            <a:lstStyle/>
            <a:p>
              <a:pPr algn="ctr" defTabSz="609585"/>
              <a:r>
                <a:rPr lang="zh-CN" altLang="en-US" b="1" dirty="0">
                  <a:solidFill>
                    <a:schemeClr val="bg1"/>
                  </a:solidFill>
                  <a:effectLst>
                    <a:outerShdw blurRad="38100" dist="38100" dir="2700000" algn="tl">
                      <a:srgbClr val="000000">
                        <a:alpha val="43137"/>
                      </a:srgbClr>
                    </a:outerShdw>
                  </a:effectLst>
                  <a:latin typeface="+mn-ea"/>
                  <a:cs typeface="+mn-ea"/>
                  <a:sym typeface="Calibri" panose="020F0502020204030204" pitchFamily="34" charset="0"/>
                </a:rPr>
                <a:t>添加标题</a:t>
              </a:r>
            </a:p>
          </p:txBody>
        </p:sp>
      </p:grpSp>
      <p:grpSp>
        <p:nvGrpSpPr>
          <p:cNvPr id="14" name="组合 13"/>
          <p:cNvGrpSpPr/>
          <p:nvPr/>
        </p:nvGrpSpPr>
        <p:grpSpPr>
          <a:xfrm>
            <a:off x="7306800" y="1881586"/>
            <a:ext cx="2045342" cy="2045342"/>
            <a:chOff x="7306800" y="1881586"/>
            <a:chExt cx="2045342" cy="2045342"/>
          </a:xfrm>
        </p:grpSpPr>
        <p:sp>
          <p:nvSpPr>
            <p:cNvPr id="15" name="矩形 14"/>
            <p:cNvSpPr/>
            <p:nvPr/>
          </p:nvSpPr>
          <p:spPr>
            <a:xfrm>
              <a:off x="7306800" y="1881586"/>
              <a:ext cx="2045342" cy="2045342"/>
            </a:xfrm>
            <a:prstGeom prst="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1">
                <a:solidFill>
                  <a:schemeClr val="bg1"/>
                </a:solidFill>
                <a:latin typeface="+mn-ea"/>
              </a:endParaRPr>
            </a:p>
          </p:txBody>
        </p:sp>
        <p:sp>
          <p:nvSpPr>
            <p:cNvPr id="16" name="Freeform 194"/>
            <p:cNvSpPr>
              <a:spLocks noEditPoints="1"/>
            </p:cNvSpPr>
            <p:nvPr/>
          </p:nvSpPr>
          <p:spPr bwMode="auto">
            <a:xfrm>
              <a:off x="7851139" y="2110203"/>
              <a:ext cx="985697" cy="780672"/>
            </a:xfrm>
            <a:custGeom>
              <a:avLst/>
              <a:gdLst>
                <a:gd name="T0" fmla="*/ 18 w 110"/>
                <a:gd name="T1" fmla="*/ 56 h 87"/>
                <a:gd name="T2" fmla="*/ 24 w 110"/>
                <a:gd name="T3" fmla="*/ 55 h 87"/>
                <a:gd name="T4" fmla="*/ 29 w 110"/>
                <a:gd name="T5" fmla="*/ 58 h 87"/>
                <a:gd name="T6" fmla="*/ 40 w 110"/>
                <a:gd name="T7" fmla="*/ 70 h 87"/>
                <a:gd name="T8" fmla="*/ 34 w 110"/>
                <a:gd name="T9" fmla="*/ 56 h 87"/>
                <a:gd name="T10" fmla="*/ 25 w 110"/>
                <a:gd name="T11" fmla="*/ 42 h 87"/>
                <a:gd name="T12" fmla="*/ 26 w 110"/>
                <a:gd name="T13" fmla="*/ 38 h 87"/>
                <a:gd name="T14" fmla="*/ 33 w 110"/>
                <a:gd name="T15" fmla="*/ 53 h 87"/>
                <a:gd name="T16" fmla="*/ 45 w 110"/>
                <a:gd name="T17" fmla="*/ 46 h 87"/>
                <a:gd name="T18" fmla="*/ 57 w 110"/>
                <a:gd name="T19" fmla="*/ 41 h 87"/>
                <a:gd name="T20" fmla="*/ 56 w 110"/>
                <a:gd name="T21" fmla="*/ 35 h 87"/>
                <a:gd name="T22" fmla="*/ 60 w 110"/>
                <a:gd name="T23" fmla="*/ 30 h 87"/>
                <a:gd name="T24" fmla="*/ 71 w 110"/>
                <a:gd name="T25" fmla="*/ 33 h 87"/>
                <a:gd name="T26" fmla="*/ 70 w 110"/>
                <a:gd name="T27" fmla="*/ 42 h 87"/>
                <a:gd name="T28" fmla="*/ 95 w 110"/>
                <a:gd name="T29" fmla="*/ 31 h 87"/>
                <a:gd name="T30" fmla="*/ 98 w 110"/>
                <a:gd name="T31" fmla="*/ 22 h 87"/>
                <a:gd name="T32" fmla="*/ 109 w 110"/>
                <a:gd name="T33" fmla="*/ 24 h 87"/>
                <a:gd name="T34" fmla="*/ 110 w 110"/>
                <a:gd name="T35" fmla="*/ 30 h 87"/>
                <a:gd name="T36" fmla="*/ 107 w 110"/>
                <a:gd name="T37" fmla="*/ 35 h 87"/>
                <a:gd name="T38" fmla="*/ 83 w 110"/>
                <a:gd name="T39" fmla="*/ 56 h 87"/>
                <a:gd name="T40" fmla="*/ 80 w 110"/>
                <a:gd name="T41" fmla="*/ 66 h 87"/>
                <a:gd name="T42" fmla="*/ 69 w 110"/>
                <a:gd name="T43" fmla="*/ 64 h 87"/>
                <a:gd name="T44" fmla="*/ 68 w 110"/>
                <a:gd name="T45" fmla="*/ 58 h 87"/>
                <a:gd name="T46" fmla="*/ 57 w 110"/>
                <a:gd name="T47" fmla="*/ 57 h 87"/>
                <a:gd name="T48" fmla="*/ 101 w 110"/>
                <a:gd name="T49" fmla="*/ 68 h 87"/>
                <a:gd name="T50" fmla="*/ 71 w 110"/>
                <a:gd name="T51" fmla="*/ 74 h 87"/>
                <a:gd name="T52" fmla="*/ 48 w 110"/>
                <a:gd name="T53" fmla="*/ 80 h 87"/>
                <a:gd name="T54" fmla="*/ 45 w 110"/>
                <a:gd name="T55" fmla="*/ 85 h 87"/>
                <a:gd name="T56" fmla="*/ 34 w 110"/>
                <a:gd name="T57" fmla="*/ 83 h 87"/>
                <a:gd name="T58" fmla="*/ 33 w 110"/>
                <a:gd name="T59" fmla="*/ 76 h 87"/>
                <a:gd name="T60" fmla="*/ 16 w 110"/>
                <a:gd name="T61" fmla="*/ 67 h 87"/>
                <a:gd name="T62" fmla="*/ 16 w 110"/>
                <a:gd name="T63" fmla="*/ 67 h 87"/>
                <a:gd name="T64" fmla="*/ 2 w 110"/>
                <a:gd name="T65" fmla="*/ 25 h 87"/>
                <a:gd name="T66" fmla="*/ 24 w 110"/>
                <a:gd name="T67" fmla="*/ 28 h 87"/>
                <a:gd name="T68" fmla="*/ 38 w 110"/>
                <a:gd name="T69" fmla="*/ 18 h 87"/>
                <a:gd name="T70" fmla="*/ 48 w 110"/>
                <a:gd name="T71" fmla="*/ 29 h 87"/>
                <a:gd name="T72" fmla="*/ 77 w 110"/>
                <a:gd name="T73" fmla="*/ 30 h 87"/>
                <a:gd name="T74" fmla="*/ 98 w 110"/>
                <a:gd name="T75" fmla="*/ 0 h 87"/>
                <a:gd name="T76" fmla="*/ 62 w 110"/>
                <a:gd name="T77" fmla="*/ 18 h 87"/>
                <a:gd name="T78" fmla="*/ 40 w 110"/>
                <a:gd name="T79" fmla="*/ 14 h 87"/>
                <a:gd name="T80" fmla="*/ 26 w 110"/>
                <a:gd name="T81" fmla="*/ 24 h 87"/>
                <a:gd name="T82" fmla="*/ 21 w 110"/>
                <a:gd name="T83" fmla="*/ 20 h 87"/>
                <a:gd name="T84" fmla="*/ 103 w 110"/>
                <a:gd name="T85" fmla="*/ 24 h 87"/>
                <a:gd name="T86" fmla="*/ 98 w 110"/>
                <a:gd name="T87" fmla="*/ 28 h 87"/>
                <a:gd name="T88" fmla="*/ 101 w 110"/>
                <a:gd name="T89" fmla="*/ 33 h 87"/>
                <a:gd name="T90" fmla="*/ 107 w 110"/>
                <a:gd name="T91" fmla="*/ 29 h 87"/>
                <a:gd name="T92" fmla="*/ 80 w 110"/>
                <a:gd name="T93" fmla="*/ 57 h 87"/>
                <a:gd name="T94" fmla="*/ 73 w 110"/>
                <a:gd name="T95" fmla="*/ 55 h 87"/>
                <a:gd name="T96" fmla="*/ 72 w 110"/>
                <a:gd name="T97" fmla="*/ 62 h 87"/>
                <a:gd name="T98" fmla="*/ 78 w 110"/>
                <a:gd name="T99" fmla="*/ 63 h 87"/>
                <a:gd name="T100" fmla="*/ 80 w 110"/>
                <a:gd name="T101" fmla="*/ 57 h 87"/>
                <a:gd name="T102" fmla="*/ 61 w 110"/>
                <a:gd name="T103" fmla="*/ 33 h 87"/>
                <a:gd name="T104" fmla="*/ 60 w 110"/>
                <a:gd name="T105" fmla="*/ 40 h 87"/>
                <a:gd name="T106" fmla="*/ 67 w 110"/>
                <a:gd name="T107" fmla="*/ 41 h 87"/>
                <a:gd name="T108" fmla="*/ 68 w 110"/>
                <a:gd name="T109" fmla="*/ 34 h 87"/>
                <a:gd name="T110" fmla="*/ 41 w 110"/>
                <a:gd name="T111" fmla="*/ 74 h 87"/>
                <a:gd name="T112" fmla="*/ 36 w 110"/>
                <a:gd name="T113" fmla="*/ 77 h 87"/>
                <a:gd name="T114" fmla="*/ 39 w 110"/>
                <a:gd name="T115" fmla="*/ 83 h 87"/>
                <a:gd name="T116" fmla="*/ 45 w 110"/>
                <a:gd name="T117" fmla="*/ 79 h 87"/>
                <a:gd name="T118" fmla="*/ 27 w 110"/>
                <a:gd name="T119" fmla="*/ 60 h 87"/>
                <a:gd name="T120" fmla="*/ 20 w 110"/>
                <a:gd name="T121" fmla="*/ 59 h 87"/>
                <a:gd name="T122" fmla="*/ 19 w 110"/>
                <a:gd name="T123" fmla="*/ 65 h 87"/>
                <a:gd name="T124" fmla="*/ 25 w 110"/>
                <a:gd name="T125"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 h="87">
                  <a:moveTo>
                    <a:pt x="0" y="61"/>
                  </a:moveTo>
                  <a:cubicBezTo>
                    <a:pt x="16" y="59"/>
                    <a:pt x="16" y="59"/>
                    <a:pt x="16" y="59"/>
                  </a:cubicBezTo>
                  <a:cubicBezTo>
                    <a:pt x="16" y="58"/>
                    <a:pt x="17" y="57"/>
                    <a:pt x="18" y="56"/>
                  </a:cubicBezTo>
                  <a:cubicBezTo>
                    <a:pt x="18" y="56"/>
                    <a:pt x="18" y="56"/>
                    <a:pt x="18" y="56"/>
                  </a:cubicBezTo>
                  <a:cubicBezTo>
                    <a:pt x="18" y="56"/>
                    <a:pt x="18" y="56"/>
                    <a:pt x="18" y="56"/>
                  </a:cubicBezTo>
                  <a:cubicBezTo>
                    <a:pt x="20" y="55"/>
                    <a:pt x="22" y="54"/>
                    <a:pt x="24" y="55"/>
                  </a:cubicBezTo>
                  <a:cubicBezTo>
                    <a:pt x="27" y="55"/>
                    <a:pt x="28" y="56"/>
                    <a:pt x="29" y="58"/>
                  </a:cubicBezTo>
                  <a:cubicBezTo>
                    <a:pt x="29" y="58"/>
                    <a:pt x="29" y="58"/>
                    <a:pt x="29" y="58"/>
                  </a:cubicBezTo>
                  <a:cubicBezTo>
                    <a:pt x="29" y="58"/>
                    <a:pt x="29" y="58"/>
                    <a:pt x="29" y="58"/>
                  </a:cubicBezTo>
                  <a:cubicBezTo>
                    <a:pt x="31" y="60"/>
                    <a:pt x="31" y="62"/>
                    <a:pt x="31" y="64"/>
                  </a:cubicBezTo>
                  <a:cubicBezTo>
                    <a:pt x="38" y="71"/>
                    <a:pt x="38" y="71"/>
                    <a:pt x="38" y="71"/>
                  </a:cubicBezTo>
                  <a:cubicBezTo>
                    <a:pt x="39" y="71"/>
                    <a:pt x="40" y="70"/>
                    <a:pt x="40" y="70"/>
                  </a:cubicBezTo>
                  <a:cubicBezTo>
                    <a:pt x="50" y="55"/>
                    <a:pt x="50" y="55"/>
                    <a:pt x="50" y="55"/>
                  </a:cubicBezTo>
                  <a:cubicBezTo>
                    <a:pt x="44" y="49"/>
                    <a:pt x="44" y="49"/>
                    <a:pt x="44" y="49"/>
                  </a:cubicBezTo>
                  <a:cubicBezTo>
                    <a:pt x="34" y="56"/>
                    <a:pt x="34" y="56"/>
                    <a:pt x="34" y="56"/>
                  </a:cubicBezTo>
                  <a:cubicBezTo>
                    <a:pt x="32" y="57"/>
                    <a:pt x="32" y="57"/>
                    <a:pt x="32" y="57"/>
                  </a:cubicBezTo>
                  <a:cubicBezTo>
                    <a:pt x="31" y="56"/>
                    <a:pt x="31" y="56"/>
                    <a:pt x="31" y="56"/>
                  </a:cubicBezTo>
                  <a:cubicBezTo>
                    <a:pt x="25" y="42"/>
                    <a:pt x="25" y="42"/>
                    <a:pt x="25" y="42"/>
                  </a:cubicBezTo>
                  <a:cubicBezTo>
                    <a:pt x="5" y="43"/>
                    <a:pt x="5" y="43"/>
                    <a:pt x="5" y="43"/>
                  </a:cubicBezTo>
                  <a:cubicBezTo>
                    <a:pt x="4" y="39"/>
                    <a:pt x="4" y="39"/>
                    <a:pt x="4" y="39"/>
                  </a:cubicBezTo>
                  <a:cubicBezTo>
                    <a:pt x="26" y="38"/>
                    <a:pt x="26" y="38"/>
                    <a:pt x="26" y="38"/>
                  </a:cubicBezTo>
                  <a:cubicBezTo>
                    <a:pt x="27" y="38"/>
                    <a:pt x="27" y="38"/>
                    <a:pt x="27" y="38"/>
                  </a:cubicBezTo>
                  <a:cubicBezTo>
                    <a:pt x="28" y="39"/>
                    <a:pt x="28" y="39"/>
                    <a:pt x="28" y="39"/>
                  </a:cubicBezTo>
                  <a:cubicBezTo>
                    <a:pt x="33" y="53"/>
                    <a:pt x="33" y="53"/>
                    <a:pt x="33" y="53"/>
                  </a:cubicBezTo>
                  <a:cubicBezTo>
                    <a:pt x="43" y="46"/>
                    <a:pt x="43" y="46"/>
                    <a:pt x="43" y="46"/>
                  </a:cubicBezTo>
                  <a:cubicBezTo>
                    <a:pt x="44" y="45"/>
                    <a:pt x="44" y="45"/>
                    <a:pt x="44" y="45"/>
                  </a:cubicBezTo>
                  <a:cubicBezTo>
                    <a:pt x="45" y="46"/>
                    <a:pt x="45" y="46"/>
                    <a:pt x="45" y="46"/>
                  </a:cubicBezTo>
                  <a:cubicBezTo>
                    <a:pt x="52" y="52"/>
                    <a:pt x="52" y="52"/>
                    <a:pt x="52" y="52"/>
                  </a:cubicBezTo>
                  <a:cubicBezTo>
                    <a:pt x="58" y="42"/>
                    <a:pt x="58" y="42"/>
                    <a:pt x="58" y="42"/>
                  </a:cubicBezTo>
                  <a:cubicBezTo>
                    <a:pt x="57" y="42"/>
                    <a:pt x="57" y="41"/>
                    <a:pt x="57" y="41"/>
                  </a:cubicBezTo>
                  <a:cubicBezTo>
                    <a:pt x="57" y="41"/>
                    <a:pt x="57" y="41"/>
                    <a:pt x="57" y="41"/>
                  </a:cubicBezTo>
                  <a:cubicBezTo>
                    <a:pt x="57" y="41"/>
                    <a:pt x="57" y="41"/>
                    <a:pt x="57" y="41"/>
                  </a:cubicBezTo>
                  <a:cubicBezTo>
                    <a:pt x="56" y="40"/>
                    <a:pt x="56" y="38"/>
                    <a:pt x="56" y="35"/>
                  </a:cubicBezTo>
                  <a:cubicBezTo>
                    <a:pt x="57" y="33"/>
                    <a:pt x="58" y="31"/>
                    <a:pt x="60" y="30"/>
                  </a:cubicBezTo>
                  <a:cubicBezTo>
                    <a:pt x="60" y="30"/>
                    <a:pt x="60" y="30"/>
                    <a:pt x="60" y="30"/>
                  </a:cubicBezTo>
                  <a:cubicBezTo>
                    <a:pt x="60" y="30"/>
                    <a:pt x="60" y="30"/>
                    <a:pt x="60" y="30"/>
                  </a:cubicBezTo>
                  <a:cubicBezTo>
                    <a:pt x="61" y="29"/>
                    <a:pt x="63" y="29"/>
                    <a:pt x="65" y="29"/>
                  </a:cubicBezTo>
                  <a:cubicBezTo>
                    <a:pt x="68" y="30"/>
                    <a:pt x="69" y="31"/>
                    <a:pt x="71" y="33"/>
                  </a:cubicBezTo>
                  <a:cubicBezTo>
                    <a:pt x="71" y="33"/>
                    <a:pt x="71" y="33"/>
                    <a:pt x="71" y="33"/>
                  </a:cubicBezTo>
                  <a:cubicBezTo>
                    <a:pt x="71" y="33"/>
                    <a:pt x="71" y="33"/>
                    <a:pt x="71" y="33"/>
                  </a:cubicBezTo>
                  <a:cubicBezTo>
                    <a:pt x="72" y="34"/>
                    <a:pt x="72" y="36"/>
                    <a:pt x="72" y="39"/>
                  </a:cubicBezTo>
                  <a:cubicBezTo>
                    <a:pt x="71" y="40"/>
                    <a:pt x="71" y="41"/>
                    <a:pt x="70" y="42"/>
                  </a:cubicBezTo>
                  <a:cubicBezTo>
                    <a:pt x="75" y="51"/>
                    <a:pt x="75" y="51"/>
                    <a:pt x="75" y="51"/>
                  </a:cubicBezTo>
                  <a:cubicBezTo>
                    <a:pt x="76" y="51"/>
                    <a:pt x="76" y="51"/>
                    <a:pt x="77" y="51"/>
                  </a:cubicBezTo>
                  <a:cubicBezTo>
                    <a:pt x="95" y="31"/>
                    <a:pt x="95" y="31"/>
                    <a:pt x="95" y="31"/>
                  </a:cubicBezTo>
                  <a:cubicBezTo>
                    <a:pt x="94" y="30"/>
                    <a:pt x="94" y="28"/>
                    <a:pt x="94" y="27"/>
                  </a:cubicBezTo>
                  <a:cubicBezTo>
                    <a:pt x="95" y="25"/>
                    <a:pt x="96" y="23"/>
                    <a:pt x="98" y="22"/>
                  </a:cubicBezTo>
                  <a:cubicBezTo>
                    <a:pt x="98" y="22"/>
                    <a:pt x="98" y="22"/>
                    <a:pt x="98" y="22"/>
                  </a:cubicBezTo>
                  <a:cubicBezTo>
                    <a:pt x="98" y="22"/>
                    <a:pt x="98" y="22"/>
                    <a:pt x="98" y="22"/>
                  </a:cubicBezTo>
                  <a:cubicBezTo>
                    <a:pt x="100" y="21"/>
                    <a:pt x="102" y="20"/>
                    <a:pt x="104" y="21"/>
                  </a:cubicBezTo>
                  <a:cubicBezTo>
                    <a:pt x="106" y="21"/>
                    <a:pt x="108" y="22"/>
                    <a:pt x="109" y="24"/>
                  </a:cubicBezTo>
                  <a:cubicBezTo>
                    <a:pt x="109" y="24"/>
                    <a:pt x="109" y="24"/>
                    <a:pt x="109" y="24"/>
                  </a:cubicBezTo>
                  <a:cubicBezTo>
                    <a:pt x="109" y="24"/>
                    <a:pt x="109" y="24"/>
                    <a:pt x="109" y="24"/>
                  </a:cubicBezTo>
                  <a:cubicBezTo>
                    <a:pt x="110" y="26"/>
                    <a:pt x="110" y="28"/>
                    <a:pt x="110" y="30"/>
                  </a:cubicBezTo>
                  <a:cubicBezTo>
                    <a:pt x="110" y="32"/>
                    <a:pt x="108" y="34"/>
                    <a:pt x="107" y="35"/>
                  </a:cubicBezTo>
                  <a:cubicBezTo>
                    <a:pt x="107" y="35"/>
                    <a:pt x="107" y="35"/>
                    <a:pt x="107" y="35"/>
                  </a:cubicBezTo>
                  <a:cubicBezTo>
                    <a:pt x="107" y="35"/>
                    <a:pt x="107" y="35"/>
                    <a:pt x="107" y="35"/>
                  </a:cubicBezTo>
                  <a:cubicBezTo>
                    <a:pt x="105" y="36"/>
                    <a:pt x="103" y="37"/>
                    <a:pt x="101" y="36"/>
                  </a:cubicBezTo>
                  <a:cubicBezTo>
                    <a:pt x="101" y="36"/>
                    <a:pt x="100" y="36"/>
                    <a:pt x="100" y="36"/>
                  </a:cubicBezTo>
                  <a:cubicBezTo>
                    <a:pt x="83" y="56"/>
                    <a:pt x="83" y="56"/>
                    <a:pt x="83" y="56"/>
                  </a:cubicBezTo>
                  <a:cubicBezTo>
                    <a:pt x="83" y="57"/>
                    <a:pt x="84" y="59"/>
                    <a:pt x="83" y="61"/>
                  </a:cubicBezTo>
                  <a:cubicBezTo>
                    <a:pt x="83" y="63"/>
                    <a:pt x="82" y="65"/>
                    <a:pt x="80" y="66"/>
                  </a:cubicBezTo>
                  <a:cubicBezTo>
                    <a:pt x="80" y="66"/>
                    <a:pt x="80" y="66"/>
                    <a:pt x="80" y="66"/>
                  </a:cubicBezTo>
                  <a:cubicBezTo>
                    <a:pt x="80" y="66"/>
                    <a:pt x="80" y="66"/>
                    <a:pt x="80" y="66"/>
                  </a:cubicBezTo>
                  <a:cubicBezTo>
                    <a:pt x="78" y="67"/>
                    <a:pt x="76" y="67"/>
                    <a:pt x="74" y="67"/>
                  </a:cubicBezTo>
                  <a:cubicBezTo>
                    <a:pt x="72" y="67"/>
                    <a:pt x="70" y="65"/>
                    <a:pt x="69" y="64"/>
                  </a:cubicBezTo>
                  <a:cubicBezTo>
                    <a:pt x="69" y="64"/>
                    <a:pt x="69" y="64"/>
                    <a:pt x="69" y="64"/>
                  </a:cubicBezTo>
                  <a:cubicBezTo>
                    <a:pt x="69" y="64"/>
                    <a:pt x="69" y="64"/>
                    <a:pt x="69" y="64"/>
                  </a:cubicBezTo>
                  <a:cubicBezTo>
                    <a:pt x="68" y="62"/>
                    <a:pt x="67" y="60"/>
                    <a:pt x="68" y="58"/>
                  </a:cubicBezTo>
                  <a:cubicBezTo>
                    <a:pt x="68" y="57"/>
                    <a:pt x="68" y="56"/>
                    <a:pt x="69" y="55"/>
                  </a:cubicBezTo>
                  <a:cubicBezTo>
                    <a:pt x="63" y="47"/>
                    <a:pt x="63" y="47"/>
                    <a:pt x="63" y="47"/>
                  </a:cubicBezTo>
                  <a:cubicBezTo>
                    <a:pt x="57" y="57"/>
                    <a:pt x="57" y="57"/>
                    <a:pt x="57" y="57"/>
                  </a:cubicBezTo>
                  <a:cubicBezTo>
                    <a:pt x="72" y="71"/>
                    <a:pt x="72" y="71"/>
                    <a:pt x="72" y="71"/>
                  </a:cubicBezTo>
                  <a:cubicBezTo>
                    <a:pt x="100" y="65"/>
                    <a:pt x="100" y="65"/>
                    <a:pt x="100" y="65"/>
                  </a:cubicBezTo>
                  <a:cubicBezTo>
                    <a:pt x="101" y="68"/>
                    <a:pt x="101" y="68"/>
                    <a:pt x="101" y="68"/>
                  </a:cubicBezTo>
                  <a:cubicBezTo>
                    <a:pt x="72" y="75"/>
                    <a:pt x="72" y="75"/>
                    <a:pt x="72" y="75"/>
                  </a:cubicBezTo>
                  <a:cubicBezTo>
                    <a:pt x="71" y="75"/>
                    <a:pt x="71" y="75"/>
                    <a:pt x="71" y="75"/>
                  </a:cubicBezTo>
                  <a:cubicBezTo>
                    <a:pt x="71" y="74"/>
                    <a:pt x="71" y="74"/>
                    <a:pt x="71" y="74"/>
                  </a:cubicBezTo>
                  <a:cubicBezTo>
                    <a:pt x="55" y="60"/>
                    <a:pt x="55" y="60"/>
                    <a:pt x="55" y="60"/>
                  </a:cubicBezTo>
                  <a:cubicBezTo>
                    <a:pt x="47" y="74"/>
                    <a:pt x="47" y="74"/>
                    <a:pt x="47" y="74"/>
                  </a:cubicBezTo>
                  <a:cubicBezTo>
                    <a:pt x="48" y="76"/>
                    <a:pt x="49" y="78"/>
                    <a:pt x="48" y="80"/>
                  </a:cubicBezTo>
                  <a:cubicBezTo>
                    <a:pt x="48" y="82"/>
                    <a:pt x="46" y="84"/>
                    <a:pt x="45" y="85"/>
                  </a:cubicBezTo>
                  <a:cubicBezTo>
                    <a:pt x="45" y="85"/>
                    <a:pt x="45" y="85"/>
                    <a:pt x="45" y="85"/>
                  </a:cubicBezTo>
                  <a:cubicBezTo>
                    <a:pt x="45" y="85"/>
                    <a:pt x="45" y="85"/>
                    <a:pt x="45" y="85"/>
                  </a:cubicBezTo>
                  <a:cubicBezTo>
                    <a:pt x="43" y="86"/>
                    <a:pt x="41" y="87"/>
                    <a:pt x="39" y="86"/>
                  </a:cubicBezTo>
                  <a:cubicBezTo>
                    <a:pt x="37" y="86"/>
                    <a:pt x="35" y="84"/>
                    <a:pt x="34" y="83"/>
                  </a:cubicBezTo>
                  <a:cubicBezTo>
                    <a:pt x="34" y="83"/>
                    <a:pt x="34" y="83"/>
                    <a:pt x="34" y="83"/>
                  </a:cubicBezTo>
                  <a:cubicBezTo>
                    <a:pt x="34" y="83"/>
                    <a:pt x="34" y="83"/>
                    <a:pt x="34" y="83"/>
                  </a:cubicBezTo>
                  <a:cubicBezTo>
                    <a:pt x="33" y="81"/>
                    <a:pt x="32" y="79"/>
                    <a:pt x="33" y="77"/>
                  </a:cubicBezTo>
                  <a:cubicBezTo>
                    <a:pt x="33" y="77"/>
                    <a:pt x="33" y="76"/>
                    <a:pt x="33" y="76"/>
                  </a:cubicBezTo>
                  <a:cubicBezTo>
                    <a:pt x="26" y="70"/>
                    <a:pt x="26" y="70"/>
                    <a:pt x="26" y="70"/>
                  </a:cubicBezTo>
                  <a:cubicBezTo>
                    <a:pt x="24" y="70"/>
                    <a:pt x="23" y="71"/>
                    <a:pt x="21" y="70"/>
                  </a:cubicBezTo>
                  <a:cubicBezTo>
                    <a:pt x="19" y="70"/>
                    <a:pt x="17" y="69"/>
                    <a:pt x="16" y="67"/>
                  </a:cubicBezTo>
                  <a:cubicBezTo>
                    <a:pt x="16" y="67"/>
                    <a:pt x="16" y="67"/>
                    <a:pt x="16" y="67"/>
                  </a:cubicBezTo>
                  <a:cubicBezTo>
                    <a:pt x="16" y="67"/>
                    <a:pt x="16" y="67"/>
                    <a:pt x="16" y="67"/>
                  </a:cubicBezTo>
                  <a:cubicBezTo>
                    <a:pt x="16" y="67"/>
                    <a:pt x="16" y="67"/>
                    <a:pt x="16" y="67"/>
                  </a:cubicBezTo>
                  <a:cubicBezTo>
                    <a:pt x="1" y="69"/>
                    <a:pt x="1" y="69"/>
                    <a:pt x="1" y="69"/>
                  </a:cubicBezTo>
                  <a:cubicBezTo>
                    <a:pt x="0" y="61"/>
                    <a:pt x="0" y="61"/>
                    <a:pt x="0" y="61"/>
                  </a:cubicBezTo>
                  <a:close/>
                  <a:moveTo>
                    <a:pt x="2" y="25"/>
                  </a:moveTo>
                  <a:cubicBezTo>
                    <a:pt x="3" y="29"/>
                    <a:pt x="3" y="29"/>
                    <a:pt x="3" y="29"/>
                  </a:cubicBezTo>
                  <a:cubicBezTo>
                    <a:pt x="21" y="24"/>
                    <a:pt x="21" y="24"/>
                    <a:pt x="21" y="24"/>
                  </a:cubicBezTo>
                  <a:cubicBezTo>
                    <a:pt x="24" y="28"/>
                    <a:pt x="24" y="28"/>
                    <a:pt x="24" y="28"/>
                  </a:cubicBezTo>
                  <a:cubicBezTo>
                    <a:pt x="26" y="29"/>
                    <a:pt x="26" y="29"/>
                    <a:pt x="26" y="29"/>
                  </a:cubicBezTo>
                  <a:cubicBezTo>
                    <a:pt x="27" y="28"/>
                    <a:pt x="27" y="28"/>
                    <a:pt x="27" y="28"/>
                  </a:cubicBezTo>
                  <a:cubicBezTo>
                    <a:pt x="38" y="18"/>
                    <a:pt x="38" y="18"/>
                    <a:pt x="38" y="18"/>
                  </a:cubicBezTo>
                  <a:cubicBezTo>
                    <a:pt x="46" y="28"/>
                    <a:pt x="46" y="28"/>
                    <a:pt x="46" y="28"/>
                  </a:cubicBezTo>
                  <a:cubicBezTo>
                    <a:pt x="46" y="29"/>
                    <a:pt x="46" y="29"/>
                    <a:pt x="46" y="29"/>
                  </a:cubicBezTo>
                  <a:cubicBezTo>
                    <a:pt x="48" y="29"/>
                    <a:pt x="48" y="29"/>
                    <a:pt x="48" y="29"/>
                  </a:cubicBezTo>
                  <a:cubicBezTo>
                    <a:pt x="62" y="22"/>
                    <a:pt x="62" y="22"/>
                    <a:pt x="62" y="22"/>
                  </a:cubicBezTo>
                  <a:cubicBezTo>
                    <a:pt x="76" y="29"/>
                    <a:pt x="76" y="29"/>
                    <a:pt x="76" y="29"/>
                  </a:cubicBezTo>
                  <a:cubicBezTo>
                    <a:pt x="77" y="30"/>
                    <a:pt x="77" y="30"/>
                    <a:pt x="77" y="30"/>
                  </a:cubicBezTo>
                  <a:cubicBezTo>
                    <a:pt x="78" y="29"/>
                    <a:pt x="78" y="29"/>
                    <a:pt x="78" y="29"/>
                  </a:cubicBezTo>
                  <a:cubicBezTo>
                    <a:pt x="101" y="2"/>
                    <a:pt x="101" y="2"/>
                    <a:pt x="101" y="2"/>
                  </a:cubicBezTo>
                  <a:cubicBezTo>
                    <a:pt x="98" y="0"/>
                    <a:pt x="98" y="0"/>
                    <a:pt x="98" y="0"/>
                  </a:cubicBezTo>
                  <a:cubicBezTo>
                    <a:pt x="76" y="26"/>
                    <a:pt x="76" y="26"/>
                    <a:pt x="76" y="26"/>
                  </a:cubicBezTo>
                  <a:cubicBezTo>
                    <a:pt x="62" y="19"/>
                    <a:pt x="62" y="19"/>
                    <a:pt x="62" y="19"/>
                  </a:cubicBezTo>
                  <a:cubicBezTo>
                    <a:pt x="62" y="18"/>
                    <a:pt x="62" y="18"/>
                    <a:pt x="62" y="18"/>
                  </a:cubicBezTo>
                  <a:cubicBezTo>
                    <a:pt x="61" y="19"/>
                    <a:pt x="61" y="19"/>
                    <a:pt x="61" y="19"/>
                  </a:cubicBezTo>
                  <a:cubicBezTo>
                    <a:pt x="48" y="25"/>
                    <a:pt x="48" y="25"/>
                    <a:pt x="48" y="25"/>
                  </a:cubicBezTo>
                  <a:cubicBezTo>
                    <a:pt x="40" y="14"/>
                    <a:pt x="40" y="14"/>
                    <a:pt x="40" y="14"/>
                  </a:cubicBezTo>
                  <a:cubicBezTo>
                    <a:pt x="39" y="13"/>
                    <a:pt x="39" y="13"/>
                    <a:pt x="39" y="13"/>
                  </a:cubicBezTo>
                  <a:cubicBezTo>
                    <a:pt x="37" y="14"/>
                    <a:pt x="37" y="14"/>
                    <a:pt x="37" y="14"/>
                  </a:cubicBezTo>
                  <a:cubicBezTo>
                    <a:pt x="26" y="24"/>
                    <a:pt x="26" y="24"/>
                    <a:pt x="26" y="24"/>
                  </a:cubicBezTo>
                  <a:cubicBezTo>
                    <a:pt x="22" y="20"/>
                    <a:pt x="22" y="20"/>
                    <a:pt x="22" y="20"/>
                  </a:cubicBezTo>
                  <a:cubicBezTo>
                    <a:pt x="22" y="20"/>
                    <a:pt x="22" y="20"/>
                    <a:pt x="22" y="20"/>
                  </a:cubicBezTo>
                  <a:cubicBezTo>
                    <a:pt x="21" y="20"/>
                    <a:pt x="21" y="20"/>
                    <a:pt x="21" y="20"/>
                  </a:cubicBezTo>
                  <a:cubicBezTo>
                    <a:pt x="2" y="25"/>
                    <a:pt x="2" y="25"/>
                    <a:pt x="2" y="25"/>
                  </a:cubicBezTo>
                  <a:close/>
                  <a:moveTo>
                    <a:pt x="106" y="26"/>
                  </a:moveTo>
                  <a:cubicBezTo>
                    <a:pt x="106" y="25"/>
                    <a:pt x="104" y="24"/>
                    <a:pt x="103" y="24"/>
                  </a:cubicBezTo>
                  <a:cubicBezTo>
                    <a:pt x="102" y="24"/>
                    <a:pt x="101" y="24"/>
                    <a:pt x="100" y="25"/>
                  </a:cubicBezTo>
                  <a:cubicBezTo>
                    <a:pt x="100" y="25"/>
                    <a:pt x="100" y="25"/>
                    <a:pt x="100" y="25"/>
                  </a:cubicBezTo>
                  <a:cubicBezTo>
                    <a:pt x="99" y="25"/>
                    <a:pt x="98" y="26"/>
                    <a:pt x="98" y="28"/>
                  </a:cubicBezTo>
                  <a:cubicBezTo>
                    <a:pt x="97" y="29"/>
                    <a:pt x="98" y="30"/>
                    <a:pt x="98" y="31"/>
                  </a:cubicBezTo>
                  <a:cubicBezTo>
                    <a:pt x="98" y="31"/>
                    <a:pt x="98" y="31"/>
                    <a:pt x="98" y="31"/>
                  </a:cubicBezTo>
                  <a:cubicBezTo>
                    <a:pt x="99" y="32"/>
                    <a:pt x="100" y="33"/>
                    <a:pt x="101" y="33"/>
                  </a:cubicBezTo>
                  <a:cubicBezTo>
                    <a:pt x="103" y="33"/>
                    <a:pt x="104" y="33"/>
                    <a:pt x="105" y="33"/>
                  </a:cubicBezTo>
                  <a:cubicBezTo>
                    <a:pt x="105" y="32"/>
                    <a:pt x="105" y="32"/>
                    <a:pt x="105" y="32"/>
                  </a:cubicBezTo>
                  <a:cubicBezTo>
                    <a:pt x="106" y="32"/>
                    <a:pt x="107" y="31"/>
                    <a:pt x="107" y="29"/>
                  </a:cubicBezTo>
                  <a:cubicBezTo>
                    <a:pt x="107" y="28"/>
                    <a:pt x="107" y="27"/>
                    <a:pt x="106" y="26"/>
                  </a:cubicBezTo>
                  <a:cubicBezTo>
                    <a:pt x="106" y="26"/>
                    <a:pt x="106" y="26"/>
                    <a:pt x="106" y="26"/>
                  </a:cubicBezTo>
                  <a:close/>
                  <a:moveTo>
                    <a:pt x="80" y="57"/>
                  </a:moveTo>
                  <a:cubicBezTo>
                    <a:pt x="79" y="56"/>
                    <a:pt x="78" y="55"/>
                    <a:pt x="77" y="55"/>
                  </a:cubicBezTo>
                  <a:cubicBezTo>
                    <a:pt x="75" y="54"/>
                    <a:pt x="74" y="55"/>
                    <a:pt x="73" y="55"/>
                  </a:cubicBezTo>
                  <a:cubicBezTo>
                    <a:pt x="73" y="55"/>
                    <a:pt x="73" y="55"/>
                    <a:pt x="73" y="55"/>
                  </a:cubicBezTo>
                  <a:cubicBezTo>
                    <a:pt x="72" y="56"/>
                    <a:pt x="71" y="57"/>
                    <a:pt x="71" y="58"/>
                  </a:cubicBezTo>
                  <a:cubicBezTo>
                    <a:pt x="71" y="60"/>
                    <a:pt x="71" y="61"/>
                    <a:pt x="72" y="62"/>
                  </a:cubicBezTo>
                  <a:cubicBezTo>
                    <a:pt x="72" y="62"/>
                    <a:pt x="72" y="62"/>
                    <a:pt x="72" y="62"/>
                  </a:cubicBezTo>
                  <a:cubicBezTo>
                    <a:pt x="72" y="63"/>
                    <a:pt x="73" y="64"/>
                    <a:pt x="75" y="64"/>
                  </a:cubicBezTo>
                  <a:cubicBezTo>
                    <a:pt x="76" y="64"/>
                    <a:pt x="77" y="64"/>
                    <a:pt x="78" y="63"/>
                  </a:cubicBezTo>
                  <a:cubicBezTo>
                    <a:pt x="78" y="63"/>
                    <a:pt x="78" y="63"/>
                    <a:pt x="78" y="63"/>
                  </a:cubicBezTo>
                  <a:cubicBezTo>
                    <a:pt x="79" y="63"/>
                    <a:pt x="80" y="62"/>
                    <a:pt x="80" y="60"/>
                  </a:cubicBezTo>
                  <a:cubicBezTo>
                    <a:pt x="81" y="59"/>
                    <a:pt x="80" y="58"/>
                    <a:pt x="80" y="57"/>
                  </a:cubicBezTo>
                  <a:cubicBezTo>
                    <a:pt x="80" y="57"/>
                    <a:pt x="80" y="57"/>
                    <a:pt x="80" y="57"/>
                  </a:cubicBezTo>
                  <a:close/>
                  <a:moveTo>
                    <a:pt x="68" y="34"/>
                  </a:moveTo>
                  <a:cubicBezTo>
                    <a:pt x="67" y="33"/>
                    <a:pt x="66" y="33"/>
                    <a:pt x="65" y="32"/>
                  </a:cubicBezTo>
                  <a:cubicBezTo>
                    <a:pt x="64" y="32"/>
                    <a:pt x="62" y="32"/>
                    <a:pt x="61" y="33"/>
                  </a:cubicBezTo>
                  <a:cubicBezTo>
                    <a:pt x="61" y="33"/>
                    <a:pt x="61" y="33"/>
                    <a:pt x="61" y="33"/>
                  </a:cubicBezTo>
                  <a:cubicBezTo>
                    <a:pt x="60" y="34"/>
                    <a:pt x="59" y="35"/>
                    <a:pt x="59" y="36"/>
                  </a:cubicBezTo>
                  <a:cubicBezTo>
                    <a:pt x="59" y="37"/>
                    <a:pt x="59" y="39"/>
                    <a:pt x="60" y="40"/>
                  </a:cubicBezTo>
                  <a:cubicBezTo>
                    <a:pt x="60" y="40"/>
                    <a:pt x="60" y="40"/>
                    <a:pt x="60" y="40"/>
                  </a:cubicBezTo>
                  <a:cubicBezTo>
                    <a:pt x="61" y="41"/>
                    <a:pt x="62" y="41"/>
                    <a:pt x="63" y="42"/>
                  </a:cubicBezTo>
                  <a:cubicBezTo>
                    <a:pt x="64" y="42"/>
                    <a:pt x="66" y="42"/>
                    <a:pt x="67" y="41"/>
                  </a:cubicBezTo>
                  <a:cubicBezTo>
                    <a:pt x="67" y="41"/>
                    <a:pt x="67" y="41"/>
                    <a:pt x="67" y="41"/>
                  </a:cubicBezTo>
                  <a:cubicBezTo>
                    <a:pt x="68" y="40"/>
                    <a:pt x="68" y="39"/>
                    <a:pt x="69" y="38"/>
                  </a:cubicBezTo>
                  <a:cubicBezTo>
                    <a:pt x="69" y="37"/>
                    <a:pt x="69" y="35"/>
                    <a:pt x="68" y="34"/>
                  </a:cubicBezTo>
                  <a:cubicBezTo>
                    <a:pt x="68" y="34"/>
                    <a:pt x="68" y="34"/>
                    <a:pt x="68" y="34"/>
                  </a:cubicBezTo>
                  <a:close/>
                  <a:moveTo>
                    <a:pt x="44" y="76"/>
                  </a:moveTo>
                  <a:cubicBezTo>
                    <a:pt x="44" y="75"/>
                    <a:pt x="43" y="74"/>
                    <a:pt x="41" y="74"/>
                  </a:cubicBezTo>
                  <a:cubicBezTo>
                    <a:pt x="40" y="73"/>
                    <a:pt x="39" y="74"/>
                    <a:pt x="38" y="74"/>
                  </a:cubicBezTo>
                  <a:cubicBezTo>
                    <a:pt x="38" y="74"/>
                    <a:pt x="38" y="74"/>
                    <a:pt x="38" y="74"/>
                  </a:cubicBezTo>
                  <a:cubicBezTo>
                    <a:pt x="37" y="75"/>
                    <a:pt x="36" y="76"/>
                    <a:pt x="36" y="77"/>
                  </a:cubicBezTo>
                  <a:cubicBezTo>
                    <a:pt x="35" y="79"/>
                    <a:pt x="36" y="80"/>
                    <a:pt x="36" y="81"/>
                  </a:cubicBezTo>
                  <a:cubicBezTo>
                    <a:pt x="36" y="81"/>
                    <a:pt x="36" y="81"/>
                    <a:pt x="36" y="81"/>
                  </a:cubicBezTo>
                  <a:cubicBezTo>
                    <a:pt x="37" y="82"/>
                    <a:pt x="38" y="83"/>
                    <a:pt x="39" y="83"/>
                  </a:cubicBezTo>
                  <a:cubicBezTo>
                    <a:pt x="41" y="83"/>
                    <a:pt x="42" y="83"/>
                    <a:pt x="43" y="82"/>
                  </a:cubicBezTo>
                  <a:cubicBezTo>
                    <a:pt x="43" y="82"/>
                    <a:pt x="43" y="82"/>
                    <a:pt x="43" y="82"/>
                  </a:cubicBezTo>
                  <a:cubicBezTo>
                    <a:pt x="44" y="82"/>
                    <a:pt x="45" y="81"/>
                    <a:pt x="45" y="79"/>
                  </a:cubicBezTo>
                  <a:cubicBezTo>
                    <a:pt x="45" y="78"/>
                    <a:pt x="45" y="77"/>
                    <a:pt x="44" y="76"/>
                  </a:cubicBezTo>
                  <a:cubicBezTo>
                    <a:pt x="44" y="76"/>
                    <a:pt x="44" y="76"/>
                    <a:pt x="44" y="76"/>
                  </a:cubicBezTo>
                  <a:close/>
                  <a:moveTo>
                    <a:pt x="27" y="60"/>
                  </a:moveTo>
                  <a:cubicBezTo>
                    <a:pt x="26" y="59"/>
                    <a:pt x="25" y="58"/>
                    <a:pt x="24" y="58"/>
                  </a:cubicBezTo>
                  <a:cubicBezTo>
                    <a:pt x="22" y="58"/>
                    <a:pt x="21" y="58"/>
                    <a:pt x="20" y="59"/>
                  </a:cubicBezTo>
                  <a:cubicBezTo>
                    <a:pt x="20" y="59"/>
                    <a:pt x="20" y="59"/>
                    <a:pt x="20" y="59"/>
                  </a:cubicBezTo>
                  <a:cubicBezTo>
                    <a:pt x="19" y="59"/>
                    <a:pt x="18" y="60"/>
                    <a:pt x="18" y="62"/>
                  </a:cubicBezTo>
                  <a:cubicBezTo>
                    <a:pt x="18" y="63"/>
                    <a:pt x="18" y="64"/>
                    <a:pt x="19" y="65"/>
                  </a:cubicBezTo>
                  <a:cubicBezTo>
                    <a:pt x="19" y="65"/>
                    <a:pt x="19" y="65"/>
                    <a:pt x="19" y="65"/>
                  </a:cubicBezTo>
                  <a:cubicBezTo>
                    <a:pt x="19" y="66"/>
                    <a:pt x="21" y="67"/>
                    <a:pt x="22" y="67"/>
                  </a:cubicBezTo>
                  <a:cubicBezTo>
                    <a:pt x="23" y="67"/>
                    <a:pt x="24" y="67"/>
                    <a:pt x="25" y="66"/>
                  </a:cubicBezTo>
                  <a:cubicBezTo>
                    <a:pt x="25" y="66"/>
                    <a:pt x="25" y="66"/>
                    <a:pt x="25" y="66"/>
                  </a:cubicBezTo>
                  <a:cubicBezTo>
                    <a:pt x="26" y="66"/>
                    <a:pt x="27" y="65"/>
                    <a:pt x="27" y="63"/>
                  </a:cubicBezTo>
                  <a:cubicBezTo>
                    <a:pt x="28" y="62"/>
                    <a:pt x="27" y="61"/>
                    <a:pt x="27" y="6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u="none" strike="noStrike" kern="0" cap="none" spc="0" normalizeH="0" baseline="0" noProof="0">
                <a:ln>
                  <a:noFill/>
                </a:ln>
                <a:solidFill>
                  <a:schemeClr val="bg1"/>
                </a:solidFill>
                <a:effectLst/>
                <a:uLnTx/>
                <a:uFillTx/>
                <a:latin typeface="+mn-ea"/>
              </a:endParaRPr>
            </a:p>
          </p:txBody>
        </p:sp>
        <p:sp>
          <p:nvSpPr>
            <p:cNvPr id="17" name="矩形 16"/>
            <p:cNvSpPr/>
            <p:nvPr/>
          </p:nvSpPr>
          <p:spPr>
            <a:xfrm>
              <a:off x="7780455" y="3311804"/>
              <a:ext cx="1107996" cy="369332"/>
            </a:xfrm>
            <a:prstGeom prst="rect">
              <a:avLst/>
            </a:prstGeom>
            <a:noFill/>
          </p:spPr>
          <p:txBody>
            <a:bodyPr wrap="none">
              <a:spAutoFit/>
            </a:bodyPr>
            <a:lstStyle/>
            <a:p>
              <a:pPr algn="ctr" defTabSz="609585"/>
              <a:r>
                <a:rPr lang="zh-CN" altLang="en-US" b="1" dirty="0">
                  <a:solidFill>
                    <a:schemeClr val="bg1"/>
                  </a:solidFill>
                  <a:effectLst>
                    <a:outerShdw blurRad="38100" dist="38100" dir="2700000" algn="tl">
                      <a:srgbClr val="000000">
                        <a:alpha val="43137"/>
                      </a:srgbClr>
                    </a:outerShdw>
                  </a:effectLst>
                  <a:latin typeface="+mn-ea"/>
                  <a:cs typeface="+mn-ea"/>
                  <a:sym typeface="Calibri" panose="020F0502020204030204" pitchFamily="34" charset="0"/>
                </a:rPr>
                <a:t>添加标题</a:t>
              </a:r>
            </a:p>
          </p:txBody>
        </p:sp>
      </p:grpSp>
      <p:grpSp>
        <p:nvGrpSpPr>
          <p:cNvPr id="18" name="组合 17"/>
          <p:cNvGrpSpPr/>
          <p:nvPr/>
        </p:nvGrpSpPr>
        <p:grpSpPr>
          <a:xfrm>
            <a:off x="4852459" y="1684302"/>
            <a:ext cx="2466783" cy="2466784"/>
            <a:chOff x="4852459" y="1684302"/>
            <a:chExt cx="2466783" cy="2466784"/>
          </a:xfrm>
        </p:grpSpPr>
        <p:grpSp>
          <p:nvGrpSpPr>
            <p:cNvPr id="19" name="组合 18"/>
            <p:cNvGrpSpPr/>
            <p:nvPr/>
          </p:nvGrpSpPr>
          <p:grpSpPr>
            <a:xfrm>
              <a:off x="4852459" y="1684302"/>
              <a:ext cx="2466783" cy="2466784"/>
              <a:chOff x="4825570" y="2193328"/>
              <a:chExt cx="2471344" cy="2471344"/>
            </a:xfrm>
          </p:grpSpPr>
          <p:sp>
            <p:nvSpPr>
              <p:cNvPr id="21" name="矩形 20"/>
              <p:cNvSpPr/>
              <p:nvPr/>
            </p:nvSpPr>
            <p:spPr>
              <a:xfrm>
                <a:off x="4825570" y="2193328"/>
                <a:ext cx="2471344" cy="2471344"/>
              </a:xfrm>
              <a:prstGeom prst="rect">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b="1">
                  <a:solidFill>
                    <a:schemeClr val="bg1"/>
                  </a:solidFill>
                  <a:latin typeface="+mn-ea"/>
                </a:endParaRPr>
              </a:p>
            </p:txBody>
          </p:sp>
          <p:sp>
            <p:nvSpPr>
              <p:cNvPr id="22" name="Freeform 128"/>
              <p:cNvSpPr>
                <a:spLocks noEditPoints="1"/>
              </p:cNvSpPr>
              <p:nvPr/>
            </p:nvSpPr>
            <p:spPr bwMode="auto">
              <a:xfrm>
                <a:off x="5395907" y="2480070"/>
                <a:ext cx="1330671" cy="995298"/>
              </a:xfrm>
              <a:custGeom>
                <a:avLst/>
                <a:gdLst>
                  <a:gd name="T0" fmla="*/ 3 w 108"/>
                  <a:gd name="T1" fmla="*/ 54 h 81"/>
                  <a:gd name="T2" fmla="*/ 21 w 108"/>
                  <a:gd name="T3" fmla="*/ 47 h 81"/>
                  <a:gd name="T4" fmla="*/ 26 w 108"/>
                  <a:gd name="T5" fmla="*/ 43 h 81"/>
                  <a:gd name="T6" fmla="*/ 35 w 108"/>
                  <a:gd name="T7" fmla="*/ 62 h 81"/>
                  <a:gd name="T8" fmla="*/ 43 w 108"/>
                  <a:gd name="T9" fmla="*/ 43 h 81"/>
                  <a:gd name="T10" fmla="*/ 48 w 108"/>
                  <a:gd name="T11" fmla="*/ 47 h 81"/>
                  <a:gd name="T12" fmla="*/ 60 w 108"/>
                  <a:gd name="T13" fmla="*/ 51 h 81"/>
                  <a:gd name="T14" fmla="*/ 61 w 108"/>
                  <a:gd name="T15" fmla="*/ 50 h 81"/>
                  <a:gd name="T16" fmla="*/ 72 w 108"/>
                  <a:gd name="T17" fmla="*/ 46 h 81"/>
                  <a:gd name="T18" fmla="*/ 84 w 108"/>
                  <a:gd name="T19" fmla="*/ 60 h 81"/>
                  <a:gd name="T20" fmla="*/ 96 w 108"/>
                  <a:gd name="T21" fmla="*/ 46 h 81"/>
                  <a:gd name="T22" fmla="*/ 105 w 108"/>
                  <a:gd name="T23" fmla="*/ 48 h 81"/>
                  <a:gd name="T24" fmla="*/ 108 w 108"/>
                  <a:gd name="T25" fmla="*/ 71 h 81"/>
                  <a:gd name="T26" fmla="*/ 70 w 108"/>
                  <a:gd name="T27" fmla="*/ 71 h 81"/>
                  <a:gd name="T28" fmla="*/ 70 w 108"/>
                  <a:gd name="T29" fmla="*/ 81 h 81"/>
                  <a:gd name="T30" fmla="*/ 0 w 108"/>
                  <a:gd name="T31" fmla="*/ 81 h 81"/>
                  <a:gd name="T32" fmla="*/ 3 w 108"/>
                  <a:gd name="T33" fmla="*/ 54 h 81"/>
                  <a:gd name="T34" fmla="*/ 74 w 108"/>
                  <a:gd name="T35" fmla="*/ 26 h 81"/>
                  <a:gd name="T36" fmla="*/ 94 w 108"/>
                  <a:gd name="T37" fmla="*/ 24 h 81"/>
                  <a:gd name="T38" fmla="*/ 92 w 108"/>
                  <a:gd name="T39" fmla="*/ 37 h 81"/>
                  <a:gd name="T40" fmla="*/ 89 w 108"/>
                  <a:gd name="T41" fmla="*/ 41 h 81"/>
                  <a:gd name="T42" fmla="*/ 99 w 108"/>
                  <a:gd name="T43" fmla="*/ 42 h 81"/>
                  <a:gd name="T44" fmla="*/ 98 w 108"/>
                  <a:gd name="T45" fmla="*/ 31 h 81"/>
                  <a:gd name="T46" fmla="*/ 69 w 108"/>
                  <a:gd name="T47" fmla="*/ 31 h 81"/>
                  <a:gd name="T48" fmla="*/ 68 w 108"/>
                  <a:gd name="T49" fmla="*/ 42 h 81"/>
                  <a:gd name="T50" fmla="*/ 78 w 108"/>
                  <a:gd name="T51" fmla="*/ 41 h 81"/>
                  <a:gd name="T52" fmla="*/ 75 w 108"/>
                  <a:gd name="T53" fmla="*/ 37 h 81"/>
                  <a:gd name="T54" fmla="*/ 74 w 108"/>
                  <a:gd name="T55" fmla="*/ 26 h 81"/>
                  <a:gd name="T56" fmla="*/ 74 w 108"/>
                  <a:gd name="T57" fmla="*/ 26 h 81"/>
                  <a:gd name="T58" fmla="*/ 22 w 108"/>
                  <a:gd name="T59" fmla="*/ 30 h 81"/>
                  <a:gd name="T60" fmla="*/ 23 w 108"/>
                  <a:gd name="T61" fmla="*/ 15 h 81"/>
                  <a:gd name="T62" fmla="*/ 47 w 108"/>
                  <a:gd name="T63" fmla="*/ 15 h 81"/>
                  <a:gd name="T64" fmla="*/ 48 w 108"/>
                  <a:gd name="T65" fmla="*/ 31 h 81"/>
                  <a:gd name="T66" fmla="*/ 52 w 108"/>
                  <a:gd name="T67" fmla="*/ 25 h 81"/>
                  <a:gd name="T68" fmla="*/ 50 w 108"/>
                  <a:gd name="T69" fmla="*/ 8 h 81"/>
                  <a:gd name="T70" fmla="*/ 20 w 108"/>
                  <a:gd name="T71" fmla="*/ 6 h 81"/>
                  <a:gd name="T72" fmla="*/ 18 w 108"/>
                  <a:gd name="T73" fmla="*/ 27 h 81"/>
                  <a:gd name="T74" fmla="*/ 22 w 108"/>
                  <a:gd name="T75" fmla="*/ 3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81">
                    <a:moveTo>
                      <a:pt x="3" y="54"/>
                    </a:moveTo>
                    <a:cubicBezTo>
                      <a:pt x="9" y="51"/>
                      <a:pt x="15" y="49"/>
                      <a:pt x="21" y="47"/>
                    </a:cubicBezTo>
                    <a:cubicBezTo>
                      <a:pt x="23" y="45"/>
                      <a:pt x="24" y="44"/>
                      <a:pt x="26" y="43"/>
                    </a:cubicBezTo>
                    <a:cubicBezTo>
                      <a:pt x="35" y="62"/>
                      <a:pt x="35" y="62"/>
                      <a:pt x="35" y="62"/>
                    </a:cubicBezTo>
                    <a:cubicBezTo>
                      <a:pt x="43" y="43"/>
                      <a:pt x="43" y="43"/>
                      <a:pt x="43" y="43"/>
                    </a:cubicBezTo>
                    <a:cubicBezTo>
                      <a:pt x="45" y="44"/>
                      <a:pt x="46" y="46"/>
                      <a:pt x="48" y="47"/>
                    </a:cubicBezTo>
                    <a:cubicBezTo>
                      <a:pt x="60" y="51"/>
                      <a:pt x="60" y="51"/>
                      <a:pt x="60" y="51"/>
                    </a:cubicBezTo>
                    <a:cubicBezTo>
                      <a:pt x="60" y="51"/>
                      <a:pt x="61" y="50"/>
                      <a:pt x="61" y="50"/>
                    </a:cubicBezTo>
                    <a:cubicBezTo>
                      <a:pt x="65" y="48"/>
                      <a:pt x="69" y="47"/>
                      <a:pt x="72" y="46"/>
                    </a:cubicBezTo>
                    <a:cubicBezTo>
                      <a:pt x="75" y="52"/>
                      <a:pt x="79" y="57"/>
                      <a:pt x="84" y="60"/>
                    </a:cubicBezTo>
                    <a:cubicBezTo>
                      <a:pt x="89" y="57"/>
                      <a:pt x="93" y="52"/>
                      <a:pt x="96" y="46"/>
                    </a:cubicBezTo>
                    <a:cubicBezTo>
                      <a:pt x="99" y="47"/>
                      <a:pt x="102" y="48"/>
                      <a:pt x="105" y="48"/>
                    </a:cubicBezTo>
                    <a:cubicBezTo>
                      <a:pt x="108" y="53"/>
                      <a:pt x="108" y="64"/>
                      <a:pt x="108" y="71"/>
                    </a:cubicBezTo>
                    <a:cubicBezTo>
                      <a:pt x="70" y="71"/>
                      <a:pt x="70" y="71"/>
                      <a:pt x="70" y="71"/>
                    </a:cubicBezTo>
                    <a:cubicBezTo>
                      <a:pt x="70" y="74"/>
                      <a:pt x="70" y="77"/>
                      <a:pt x="70" y="81"/>
                    </a:cubicBezTo>
                    <a:cubicBezTo>
                      <a:pt x="47" y="81"/>
                      <a:pt x="24" y="81"/>
                      <a:pt x="0" y="81"/>
                    </a:cubicBezTo>
                    <a:cubicBezTo>
                      <a:pt x="0" y="68"/>
                      <a:pt x="1" y="58"/>
                      <a:pt x="3" y="54"/>
                    </a:cubicBezTo>
                    <a:close/>
                    <a:moveTo>
                      <a:pt x="74" y="26"/>
                    </a:moveTo>
                    <a:cubicBezTo>
                      <a:pt x="79" y="27"/>
                      <a:pt x="89" y="26"/>
                      <a:pt x="94" y="24"/>
                    </a:cubicBezTo>
                    <a:cubicBezTo>
                      <a:pt x="94" y="27"/>
                      <a:pt x="94" y="32"/>
                      <a:pt x="92" y="37"/>
                    </a:cubicBezTo>
                    <a:cubicBezTo>
                      <a:pt x="91" y="39"/>
                      <a:pt x="90" y="40"/>
                      <a:pt x="89" y="41"/>
                    </a:cubicBezTo>
                    <a:cubicBezTo>
                      <a:pt x="99" y="42"/>
                      <a:pt x="99" y="42"/>
                      <a:pt x="99" y="42"/>
                    </a:cubicBezTo>
                    <a:cubicBezTo>
                      <a:pt x="99" y="42"/>
                      <a:pt x="98" y="33"/>
                      <a:pt x="98" y="31"/>
                    </a:cubicBezTo>
                    <a:cubicBezTo>
                      <a:pt x="102" y="2"/>
                      <a:pt x="65" y="2"/>
                      <a:pt x="69" y="31"/>
                    </a:cubicBezTo>
                    <a:cubicBezTo>
                      <a:pt x="69" y="33"/>
                      <a:pt x="68" y="42"/>
                      <a:pt x="68" y="42"/>
                    </a:cubicBezTo>
                    <a:cubicBezTo>
                      <a:pt x="78" y="41"/>
                      <a:pt x="78" y="41"/>
                      <a:pt x="78" y="41"/>
                    </a:cubicBezTo>
                    <a:cubicBezTo>
                      <a:pt x="77" y="40"/>
                      <a:pt x="76" y="39"/>
                      <a:pt x="75" y="37"/>
                    </a:cubicBezTo>
                    <a:cubicBezTo>
                      <a:pt x="74" y="33"/>
                      <a:pt x="73" y="29"/>
                      <a:pt x="74" y="26"/>
                    </a:cubicBezTo>
                    <a:cubicBezTo>
                      <a:pt x="74" y="26"/>
                      <a:pt x="74" y="26"/>
                      <a:pt x="74" y="26"/>
                    </a:cubicBezTo>
                    <a:close/>
                    <a:moveTo>
                      <a:pt x="22" y="30"/>
                    </a:moveTo>
                    <a:cubicBezTo>
                      <a:pt x="21" y="25"/>
                      <a:pt x="21" y="21"/>
                      <a:pt x="23" y="15"/>
                    </a:cubicBezTo>
                    <a:cubicBezTo>
                      <a:pt x="29" y="11"/>
                      <a:pt x="37" y="17"/>
                      <a:pt x="47" y="15"/>
                    </a:cubicBezTo>
                    <a:cubicBezTo>
                      <a:pt x="48" y="20"/>
                      <a:pt x="48" y="24"/>
                      <a:pt x="48" y="31"/>
                    </a:cubicBezTo>
                    <a:cubicBezTo>
                      <a:pt x="48" y="31"/>
                      <a:pt x="52" y="27"/>
                      <a:pt x="52" y="25"/>
                    </a:cubicBezTo>
                    <a:cubicBezTo>
                      <a:pt x="53" y="22"/>
                      <a:pt x="52" y="10"/>
                      <a:pt x="50" y="8"/>
                    </a:cubicBezTo>
                    <a:cubicBezTo>
                      <a:pt x="45" y="0"/>
                      <a:pt x="26" y="0"/>
                      <a:pt x="20" y="6"/>
                    </a:cubicBezTo>
                    <a:cubicBezTo>
                      <a:pt x="18" y="8"/>
                      <a:pt x="16" y="25"/>
                      <a:pt x="18" y="27"/>
                    </a:cubicBezTo>
                    <a:cubicBezTo>
                      <a:pt x="20" y="29"/>
                      <a:pt x="22" y="30"/>
                      <a:pt x="22" y="3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600" b="1" u="none" strike="noStrike" kern="0" cap="none" spc="0" normalizeH="0" baseline="0" noProof="0">
                  <a:ln>
                    <a:noFill/>
                  </a:ln>
                  <a:solidFill>
                    <a:schemeClr val="bg1"/>
                  </a:solidFill>
                  <a:effectLst/>
                  <a:uLnTx/>
                  <a:uFillTx/>
                  <a:latin typeface="+mn-ea"/>
                </a:endParaRPr>
              </a:p>
            </p:txBody>
          </p:sp>
        </p:grpSp>
        <p:sp>
          <p:nvSpPr>
            <p:cNvPr id="20" name="矩形 19"/>
            <p:cNvSpPr/>
            <p:nvPr/>
          </p:nvSpPr>
          <p:spPr>
            <a:xfrm>
              <a:off x="5499642" y="3441561"/>
              <a:ext cx="1107996" cy="369332"/>
            </a:xfrm>
            <a:prstGeom prst="rect">
              <a:avLst/>
            </a:prstGeom>
            <a:noFill/>
          </p:spPr>
          <p:txBody>
            <a:bodyPr wrap="none">
              <a:spAutoFit/>
            </a:bodyPr>
            <a:lstStyle/>
            <a:p>
              <a:pPr algn="ctr" defTabSz="609585"/>
              <a:r>
                <a:rPr lang="zh-CN" altLang="en-US" b="1" dirty="0">
                  <a:solidFill>
                    <a:schemeClr val="bg1"/>
                  </a:solidFill>
                  <a:effectLst>
                    <a:outerShdw blurRad="38100" dist="38100" dir="2700000" algn="tl">
                      <a:srgbClr val="000000">
                        <a:alpha val="43137"/>
                      </a:srgbClr>
                    </a:outerShdw>
                  </a:effectLst>
                  <a:latin typeface="+mn-ea"/>
                  <a:cs typeface="+mn-ea"/>
                  <a:sym typeface="Calibri" panose="020F0502020204030204" pitchFamily="34" charset="0"/>
                </a:rPr>
                <a:t>添加标题</a:t>
              </a:r>
            </a:p>
          </p:txBody>
        </p:sp>
      </p:grpSp>
      <p:grpSp>
        <p:nvGrpSpPr>
          <p:cNvPr id="23" name="组合 22"/>
          <p:cNvGrpSpPr/>
          <p:nvPr/>
        </p:nvGrpSpPr>
        <p:grpSpPr>
          <a:xfrm>
            <a:off x="470165" y="5299090"/>
            <a:ext cx="3719978" cy="951092"/>
            <a:chOff x="584778" y="5357146"/>
            <a:chExt cx="3719978" cy="951092"/>
          </a:xfrm>
        </p:grpSpPr>
        <p:cxnSp>
          <p:nvCxnSpPr>
            <p:cNvPr id="24" name="直接连接符 23"/>
            <p:cNvCxnSpPr/>
            <p:nvPr/>
          </p:nvCxnSpPr>
          <p:spPr>
            <a:xfrm flipV="1">
              <a:off x="584778" y="5357146"/>
              <a:ext cx="0" cy="946598"/>
            </a:xfrm>
            <a:prstGeom prst="line">
              <a:avLst/>
            </a:prstGeom>
            <a:noFill/>
            <a:ln w="28575" cap="flat" cmpd="sng" algn="ctr">
              <a:solidFill>
                <a:schemeClr val="accent1"/>
              </a:solidFill>
              <a:prstDash val="solid"/>
              <a:miter lim="800000"/>
            </a:ln>
            <a:effectLst>
              <a:outerShdw blurRad="63500" sx="102000" sy="102000" algn="ctr" rotWithShape="0">
                <a:prstClr val="black">
                  <a:alpha val="40000"/>
                </a:prstClr>
              </a:outerShdw>
            </a:effectLst>
          </p:spPr>
        </p:cxnSp>
        <p:sp>
          <p:nvSpPr>
            <p:cNvPr id="25" name="矩形 24"/>
            <p:cNvSpPr/>
            <p:nvPr/>
          </p:nvSpPr>
          <p:spPr>
            <a:xfrm>
              <a:off x="694721" y="5357146"/>
              <a:ext cx="2031325" cy="369332"/>
            </a:xfrm>
            <a:prstGeom prst="rect">
              <a:avLst/>
            </a:prstGeom>
            <a:noFill/>
          </p:spPr>
          <p:txBody>
            <a:bodyPr wrap="none">
              <a:spAutoFit/>
            </a:bodyPr>
            <a:lstStyle/>
            <a:p>
              <a:pPr defTabSz="609585"/>
              <a:r>
                <a:rPr lang="zh-CN" altLang="en-US" b="1" dirty="0">
                  <a:solidFill>
                    <a:schemeClr val="accent3"/>
                  </a:solidFill>
                  <a:latin typeface="+mn-ea"/>
                  <a:cs typeface="+mn-ea"/>
                  <a:sym typeface="Calibri" panose="020F0502020204030204" pitchFamily="34" charset="0"/>
                </a:rPr>
                <a:t>点击此处添加标题</a:t>
              </a:r>
            </a:p>
          </p:txBody>
        </p:sp>
        <p:sp>
          <p:nvSpPr>
            <p:cNvPr id="26" name="矩形 25"/>
            <p:cNvSpPr/>
            <p:nvPr/>
          </p:nvSpPr>
          <p:spPr>
            <a:xfrm>
              <a:off x="694721" y="5655752"/>
              <a:ext cx="3610035" cy="652486"/>
            </a:xfrm>
            <a:prstGeom prst="rect">
              <a:avLst/>
            </a:prstGeom>
          </p:spPr>
          <p:txBody>
            <a:bodyPr wrap="square">
              <a:spAutoFit/>
            </a:bodyPr>
            <a:lstStyle/>
            <a:p>
              <a:pPr defTabSz="609585">
                <a:lnSpc>
                  <a:spcPct val="130000"/>
                </a:lnSpc>
              </a:pPr>
              <a:r>
                <a:rPr lang="zh-CN" altLang="en-US" sz="1400" dirty="0">
                  <a:solidFill>
                    <a:schemeClr val="tx1">
                      <a:lumMod val="75000"/>
                      <a:lumOff val="25000"/>
                    </a:schemeClr>
                  </a:solidFill>
                  <a:latin typeface="+mn-ea"/>
                  <a:cs typeface="+mn-ea"/>
                  <a:sym typeface="Calibri" panose="020F0502020204030204" pitchFamily="34" charset="0"/>
                </a:rPr>
                <a:t>添加标题此处添加标题此处添加标题此处添加标题添加标题此处添加标题此处添加标题</a:t>
              </a:r>
            </a:p>
          </p:txBody>
        </p:sp>
      </p:grpSp>
      <p:grpSp>
        <p:nvGrpSpPr>
          <p:cNvPr id="27" name="组合 26"/>
          <p:cNvGrpSpPr/>
          <p:nvPr/>
        </p:nvGrpSpPr>
        <p:grpSpPr>
          <a:xfrm>
            <a:off x="4349769" y="5299090"/>
            <a:ext cx="3719978" cy="951092"/>
            <a:chOff x="584778" y="5357146"/>
            <a:chExt cx="3719978" cy="951092"/>
          </a:xfrm>
        </p:grpSpPr>
        <p:cxnSp>
          <p:nvCxnSpPr>
            <p:cNvPr id="28" name="直接连接符 27"/>
            <p:cNvCxnSpPr/>
            <p:nvPr/>
          </p:nvCxnSpPr>
          <p:spPr>
            <a:xfrm flipV="1">
              <a:off x="584778" y="5357146"/>
              <a:ext cx="0" cy="946598"/>
            </a:xfrm>
            <a:prstGeom prst="line">
              <a:avLst/>
            </a:prstGeom>
            <a:noFill/>
            <a:ln w="28575" cap="flat" cmpd="sng" algn="ctr">
              <a:solidFill>
                <a:schemeClr val="accent1"/>
              </a:solidFill>
              <a:prstDash val="solid"/>
              <a:miter lim="800000"/>
            </a:ln>
            <a:effectLst>
              <a:outerShdw blurRad="63500" sx="102000" sy="102000" algn="ctr" rotWithShape="0">
                <a:prstClr val="black">
                  <a:alpha val="40000"/>
                </a:prstClr>
              </a:outerShdw>
            </a:effectLst>
          </p:spPr>
        </p:cxnSp>
        <p:sp>
          <p:nvSpPr>
            <p:cNvPr id="29" name="矩形 28"/>
            <p:cNvSpPr/>
            <p:nvPr/>
          </p:nvSpPr>
          <p:spPr>
            <a:xfrm>
              <a:off x="694721" y="5357146"/>
              <a:ext cx="2031325" cy="369332"/>
            </a:xfrm>
            <a:prstGeom prst="rect">
              <a:avLst/>
            </a:prstGeom>
            <a:noFill/>
          </p:spPr>
          <p:txBody>
            <a:bodyPr wrap="none">
              <a:spAutoFit/>
            </a:bodyPr>
            <a:lstStyle/>
            <a:p>
              <a:pPr defTabSz="609585"/>
              <a:r>
                <a:rPr lang="zh-CN" altLang="en-US" b="1" dirty="0">
                  <a:solidFill>
                    <a:schemeClr val="accent1"/>
                  </a:solidFill>
                  <a:latin typeface="+mn-ea"/>
                  <a:cs typeface="+mn-ea"/>
                  <a:sym typeface="Calibri" panose="020F0502020204030204" pitchFamily="34" charset="0"/>
                </a:rPr>
                <a:t>点击此处添加标题</a:t>
              </a:r>
            </a:p>
          </p:txBody>
        </p:sp>
        <p:sp>
          <p:nvSpPr>
            <p:cNvPr id="30" name="矩形 29"/>
            <p:cNvSpPr/>
            <p:nvPr/>
          </p:nvSpPr>
          <p:spPr>
            <a:xfrm>
              <a:off x="694721" y="5655752"/>
              <a:ext cx="3610035" cy="652486"/>
            </a:xfrm>
            <a:prstGeom prst="rect">
              <a:avLst/>
            </a:prstGeom>
          </p:spPr>
          <p:txBody>
            <a:bodyPr wrap="square">
              <a:spAutoFit/>
            </a:bodyPr>
            <a:lstStyle/>
            <a:p>
              <a:pPr defTabSz="609585">
                <a:lnSpc>
                  <a:spcPct val="130000"/>
                </a:lnSpc>
              </a:pPr>
              <a:r>
                <a:rPr lang="zh-CN" altLang="en-US" sz="1400" dirty="0">
                  <a:solidFill>
                    <a:schemeClr val="tx1">
                      <a:lumMod val="75000"/>
                      <a:lumOff val="25000"/>
                    </a:schemeClr>
                  </a:solidFill>
                  <a:latin typeface="+mn-ea"/>
                  <a:cs typeface="+mn-ea"/>
                  <a:sym typeface="Calibri" panose="020F0502020204030204" pitchFamily="34" charset="0"/>
                </a:rPr>
                <a:t>添加标题此处添加标题此处添加标题此处添加标题添加标题此处添加标题此处添加标题</a:t>
              </a:r>
            </a:p>
          </p:txBody>
        </p:sp>
      </p:grpSp>
      <p:grpSp>
        <p:nvGrpSpPr>
          <p:cNvPr id="31" name="组合 30"/>
          <p:cNvGrpSpPr/>
          <p:nvPr/>
        </p:nvGrpSpPr>
        <p:grpSpPr>
          <a:xfrm>
            <a:off x="8229373" y="5299090"/>
            <a:ext cx="3719978" cy="951092"/>
            <a:chOff x="584778" y="5357146"/>
            <a:chExt cx="3719978" cy="951092"/>
          </a:xfrm>
        </p:grpSpPr>
        <p:cxnSp>
          <p:nvCxnSpPr>
            <p:cNvPr id="32" name="直接连接符 31"/>
            <p:cNvCxnSpPr/>
            <p:nvPr/>
          </p:nvCxnSpPr>
          <p:spPr>
            <a:xfrm flipV="1">
              <a:off x="584778" y="5357146"/>
              <a:ext cx="0" cy="946598"/>
            </a:xfrm>
            <a:prstGeom prst="line">
              <a:avLst/>
            </a:prstGeom>
            <a:noFill/>
            <a:ln w="28575" cap="flat" cmpd="sng" algn="ctr">
              <a:solidFill>
                <a:schemeClr val="accent1"/>
              </a:solidFill>
              <a:prstDash val="solid"/>
              <a:miter lim="800000"/>
            </a:ln>
            <a:effectLst>
              <a:outerShdw blurRad="63500" sx="102000" sy="102000" algn="ctr" rotWithShape="0">
                <a:prstClr val="black">
                  <a:alpha val="40000"/>
                </a:prstClr>
              </a:outerShdw>
            </a:effectLst>
          </p:spPr>
        </p:cxnSp>
        <p:sp>
          <p:nvSpPr>
            <p:cNvPr id="33" name="矩形 32"/>
            <p:cNvSpPr/>
            <p:nvPr/>
          </p:nvSpPr>
          <p:spPr>
            <a:xfrm>
              <a:off x="694721" y="5357146"/>
              <a:ext cx="2031325" cy="369332"/>
            </a:xfrm>
            <a:prstGeom prst="rect">
              <a:avLst/>
            </a:prstGeom>
            <a:noFill/>
          </p:spPr>
          <p:txBody>
            <a:bodyPr wrap="none">
              <a:spAutoFit/>
            </a:bodyPr>
            <a:lstStyle/>
            <a:p>
              <a:pPr defTabSz="609585"/>
              <a:r>
                <a:rPr lang="zh-CN" altLang="en-US" b="1" dirty="0">
                  <a:solidFill>
                    <a:schemeClr val="accent2"/>
                  </a:solidFill>
                  <a:latin typeface="+mn-ea"/>
                  <a:cs typeface="+mn-ea"/>
                  <a:sym typeface="Calibri" panose="020F0502020204030204" pitchFamily="34" charset="0"/>
                </a:rPr>
                <a:t>点击此处添加标题</a:t>
              </a:r>
            </a:p>
          </p:txBody>
        </p:sp>
        <p:sp>
          <p:nvSpPr>
            <p:cNvPr id="34" name="矩形 33"/>
            <p:cNvSpPr/>
            <p:nvPr/>
          </p:nvSpPr>
          <p:spPr>
            <a:xfrm>
              <a:off x="694721" y="5655752"/>
              <a:ext cx="3610035" cy="652486"/>
            </a:xfrm>
            <a:prstGeom prst="rect">
              <a:avLst/>
            </a:prstGeom>
          </p:spPr>
          <p:txBody>
            <a:bodyPr wrap="square">
              <a:spAutoFit/>
            </a:bodyPr>
            <a:lstStyle/>
            <a:p>
              <a:pPr defTabSz="609585">
                <a:lnSpc>
                  <a:spcPct val="130000"/>
                </a:lnSpc>
              </a:pPr>
              <a:r>
                <a:rPr lang="zh-CN" altLang="en-US" sz="1400" dirty="0">
                  <a:solidFill>
                    <a:schemeClr val="tx1">
                      <a:lumMod val="75000"/>
                      <a:lumOff val="25000"/>
                    </a:schemeClr>
                  </a:solidFill>
                  <a:latin typeface="+mn-ea"/>
                  <a:cs typeface="+mn-ea"/>
                  <a:sym typeface="Calibri" panose="020F0502020204030204" pitchFamily="34" charset="0"/>
                </a:rPr>
                <a:t>添加标题此处添加标题此处添加标题此处添加标题添加标题此处添加标题此处添加标题</a:t>
              </a:r>
            </a:p>
          </p:txBody>
        </p:sp>
      </p:grpSp>
    </p:spTree>
    <p:extLst>
      <p:ext uri="{BB962C8B-B14F-4D97-AF65-F5344CB8AC3E}">
        <p14:creationId xmlns:p14="http://schemas.microsoft.com/office/powerpoint/2010/main" val="3871931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style.rotation</p:attrName>
                                        </p:attrNameLst>
                                      </p:cBhvr>
                                      <p:tavLst>
                                        <p:tav tm="0">
                                          <p:val>
                                            <p:fltVal val="360"/>
                                          </p:val>
                                        </p:tav>
                                        <p:tav tm="100000">
                                          <p:val>
                                            <p:fltVal val="0"/>
                                          </p:val>
                                        </p:tav>
                                      </p:tavLst>
                                    </p:anim>
                                    <p:animEffect transition="in" filter="fade">
                                      <p:cBhvr>
                                        <p:cTn id="10" dur="500"/>
                                        <p:tgtEl>
                                          <p:spTgt spid="18"/>
                                        </p:tgtEl>
                                      </p:cBhvr>
                                    </p:animEffect>
                                  </p:childTnLst>
                                </p:cTn>
                              </p:par>
                              <p:par>
                                <p:cTn id="11" presetID="23" presetClass="entr" presetSubtype="528"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 calcmode="lin" valueType="num">
                                      <p:cBhvr>
                                        <p:cTn id="13" dur="500" fill="hold"/>
                                        <p:tgtEl>
                                          <p:spTgt spid="10"/>
                                        </p:tgtEl>
                                        <p:attrNameLst>
                                          <p:attrName>ppt_w</p:attrName>
                                        </p:attrNameLst>
                                      </p:cBhvr>
                                      <p:tavLst>
                                        <p:tav tm="0">
                                          <p:val>
                                            <p:fltVal val="0"/>
                                          </p:val>
                                        </p:tav>
                                        <p:tav tm="100000">
                                          <p:val>
                                            <p:strVal val="#ppt_w"/>
                                          </p:val>
                                        </p:tav>
                                      </p:tavLst>
                                    </p:anim>
                                    <p:anim calcmode="lin" valueType="num">
                                      <p:cBhvr>
                                        <p:cTn id="14" dur="500" fill="hold"/>
                                        <p:tgtEl>
                                          <p:spTgt spid="10"/>
                                        </p:tgtEl>
                                        <p:attrNameLst>
                                          <p:attrName>ppt_h</p:attrName>
                                        </p:attrNameLst>
                                      </p:cBhvr>
                                      <p:tavLst>
                                        <p:tav tm="0">
                                          <p:val>
                                            <p:fltVal val="0"/>
                                          </p:val>
                                        </p:tav>
                                        <p:tav tm="100000">
                                          <p:val>
                                            <p:strVal val="#ppt_h"/>
                                          </p:val>
                                        </p:tav>
                                      </p:tavLst>
                                    </p:anim>
                                    <p:anim calcmode="lin" valueType="num">
                                      <p:cBhvr>
                                        <p:cTn id="15" dur="500" fill="hold"/>
                                        <p:tgtEl>
                                          <p:spTgt spid="10"/>
                                        </p:tgtEl>
                                        <p:attrNameLst>
                                          <p:attrName>ppt_x</p:attrName>
                                        </p:attrNameLst>
                                      </p:cBhvr>
                                      <p:tavLst>
                                        <p:tav tm="0">
                                          <p:val>
                                            <p:fltVal val="0.5"/>
                                          </p:val>
                                        </p:tav>
                                        <p:tav tm="100000">
                                          <p:val>
                                            <p:strVal val="#ppt_x"/>
                                          </p:val>
                                        </p:tav>
                                      </p:tavLst>
                                    </p:anim>
                                    <p:anim calcmode="lin" valueType="num">
                                      <p:cBhvr>
                                        <p:cTn id="16" dur="500" fill="hold"/>
                                        <p:tgtEl>
                                          <p:spTgt spid="10"/>
                                        </p:tgtEl>
                                        <p:attrNameLst>
                                          <p:attrName>ppt_y</p:attrName>
                                        </p:attrNameLst>
                                      </p:cBhvr>
                                      <p:tavLst>
                                        <p:tav tm="0">
                                          <p:val>
                                            <p:fltVal val="0.5"/>
                                          </p:val>
                                        </p:tav>
                                        <p:tav tm="100000">
                                          <p:val>
                                            <p:strVal val="#ppt_y"/>
                                          </p:val>
                                        </p:tav>
                                      </p:tavLst>
                                    </p:anim>
                                  </p:childTnLst>
                                </p:cTn>
                              </p:par>
                              <p:par>
                                <p:cTn id="17" presetID="23" presetClass="entr" presetSubtype="528" fill="hold" nodeType="withEffect">
                                  <p:stCondLst>
                                    <p:cond delay="250"/>
                                  </p:stCondLst>
                                  <p:childTnLst>
                                    <p:set>
                                      <p:cBhvr>
                                        <p:cTn id="18" dur="1" fill="hold">
                                          <p:stCondLst>
                                            <p:cond delay="0"/>
                                          </p:stCondLst>
                                        </p:cTn>
                                        <p:tgtEl>
                                          <p:spTgt spid="14"/>
                                        </p:tgtEl>
                                        <p:attrNameLst>
                                          <p:attrName>style.visibility</p:attrName>
                                        </p:attrNameLst>
                                      </p:cBhvr>
                                      <p:to>
                                        <p:strVal val="visible"/>
                                      </p:to>
                                    </p:set>
                                    <p:anim calcmode="lin" valueType="num">
                                      <p:cBhvr>
                                        <p:cTn id="19" dur="500" fill="hold"/>
                                        <p:tgtEl>
                                          <p:spTgt spid="14"/>
                                        </p:tgtEl>
                                        <p:attrNameLst>
                                          <p:attrName>ppt_w</p:attrName>
                                        </p:attrNameLst>
                                      </p:cBhvr>
                                      <p:tavLst>
                                        <p:tav tm="0">
                                          <p:val>
                                            <p:fltVal val="0"/>
                                          </p:val>
                                        </p:tav>
                                        <p:tav tm="100000">
                                          <p:val>
                                            <p:strVal val="#ppt_w"/>
                                          </p:val>
                                        </p:tav>
                                      </p:tavLst>
                                    </p:anim>
                                    <p:anim calcmode="lin" valueType="num">
                                      <p:cBhvr>
                                        <p:cTn id="20" dur="500" fill="hold"/>
                                        <p:tgtEl>
                                          <p:spTgt spid="14"/>
                                        </p:tgtEl>
                                        <p:attrNameLst>
                                          <p:attrName>ppt_h</p:attrName>
                                        </p:attrNameLst>
                                      </p:cBhvr>
                                      <p:tavLst>
                                        <p:tav tm="0">
                                          <p:val>
                                            <p:fltVal val="0"/>
                                          </p:val>
                                        </p:tav>
                                        <p:tav tm="100000">
                                          <p:val>
                                            <p:strVal val="#ppt_h"/>
                                          </p:val>
                                        </p:tav>
                                      </p:tavLst>
                                    </p:anim>
                                    <p:anim calcmode="lin" valueType="num">
                                      <p:cBhvr>
                                        <p:cTn id="21" dur="500" fill="hold"/>
                                        <p:tgtEl>
                                          <p:spTgt spid="14"/>
                                        </p:tgtEl>
                                        <p:attrNameLst>
                                          <p:attrName>ppt_x</p:attrName>
                                        </p:attrNameLst>
                                      </p:cBhvr>
                                      <p:tavLst>
                                        <p:tav tm="0">
                                          <p:val>
                                            <p:fltVal val="0.5"/>
                                          </p:val>
                                        </p:tav>
                                        <p:tav tm="100000">
                                          <p:val>
                                            <p:strVal val="#ppt_x"/>
                                          </p:val>
                                        </p:tav>
                                      </p:tavLst>
                                    </p:anim>
                                    <p:anim calcmode="lin" valueType="num">
                                      <p:cBhvr>
                                        <p:cTn id="22" dur="500" fill="hold"/>
                                        <p:tgtEl>
                                          <p:spTgt spid="14"/>
                                        </p:tgtEl>
                                        <p:attrNameLst>
                                          <p:attrName>ppt_y</p:attrName>
                                        </p:attrNameLst>
                                      </p:cBhvr>
                                      <p:tavLst>
                                        <p:tav tm="0">
                                          <p:val>
                                            <p:fltVal val="0.5"/>
                                          </p:val>
                                        </p:tav>
                                        <p:tav tm="100000">
                                          <p:val>
                                            <p:strVal val="#ppt_y"/>
                                          </p:val>
                                        </p:tav>
                                      </p:tavLst>
                                    </p:anim>
                                  </p:childTnLst>
                                </p:cTn>
                              </p:par>
                              <p:par>
                                <p:cTn id="23" presetID="23" presetClass="entr" presetSubtype="528" fill="hold" nodeType="withEffect">
                                  <p:stCondLst>
                                    <p:cond delay="50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ppt_x</p:attrName>
                                        </p:attrNameLst>
                                      </p:cBhvr>
                                      <p:tavLst>
                                        <p:tav tm="0">
                                          <p:val>
                                            <p:fltVal val="0.5"/>
                                          </p:val>
                                        </p:tav>
                                        <p:tav tm="100000">
                                          <p:val>
                                            <p:strVal val="#ppt_x"/>
                                          </p:val>
                                        </p:tav>
                                      </p:tavLst>
                                    </p:anim>
                                    <p:anim calcmode="lin" valueType="num">
                                      <p:cBhvr>
                                        <p:cTn id="28" dur="500" fill="hold"/>
                                        <p:tgtEl>
                                          <p:spTgt spid="6"/>
                                        </p:tgtEl>
                                        <p:attrNameLst>
                                          <p:attrName>ppt_y</p:attrName>
                                        </p:attrNameLst>
                                      </p:cBhvr>
                                      <p:tavLst>
                                        <p:tav tm="0">
                                          <p:val>
                                            <p:fltVal val="0.5"/>
                                          </p:val>
                                        </p:tav>
                                        <p:tav tm="100000">
                                          <p:val>
                                            <p:strVal val="#ppt_y"/>
                                          </p:val>
                                        </p:tav>
                                      </p:tavLst>
                                    </p:anim>
                                  </p:childTnLst>
                                </p:cTn>
                              </p:par>
                              <p:par>
                                <p:cTn id="29" presetID="23" presetClass="entr" presetSubtype="528" fill="hold" nodeType="withEffect">
                                  <p:stCondLst>
                                    <p:cond delay="50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 calcmode="lin" valueType="num">
                                      <p:cBhvr>
                                        <p:cTn id="33" dur="500" fill="hold"/>
                                        <p:tgtEl>
                                          <p:spTgt spid="2"/>
                                        </p:tgtEl>
                                        <p:attrNameLst>
                                          <p:attrName>ppt_x</p:attrName>
                                        </p:attrNameLst>
                                      </p:cBhvr>
                                      <p:tavLst>
                                        <p:tav tm="0">
                                          <p:val>
                                            <p:fltVal val="0.5"/>
                                          </p:val>
                                        </p:tav>
                                        <p:tav tm="100000">
                                          <p:val>
                                            <p:strVal val="#ppt_x"/>
                                          </p:val>
                                        </p:tav>
                                      </p:tavLst>
                                    </p:anim>
                                    <p:anim calcmode="lin" valueType="num">
                                      <p:cBhvr>
                                        <p:cTn id="34" dur="500" fill="hold"/>
                                        <p:tgtEl>
                                          <p:spTgt spid="2"/>
                                        </p:tgtEl>
                                        <p:attrNameLst>
                                          <p:attrName>ppt_y</p:attrName>
                                        </p:attrNameLst>
                                      </p:cBhvr>
                                      <p:tavLst>
                                        <p:tav tm="0">
                                          <p:val>
                                            <p:fltVal val="0.5"/>
                                          </p:val>
                                        </p:tav>
                                        <p:tav tm="100000">
                                          <p:val>
                                            <p:strVal val="#ppt_y"/>
                                          </p:val>
                                        </p:tav>
                                      </p:tavLst>
                                    </p:anim>
                                  </p:childTnLst>
                                </p:cTn>
                              </p:par>
                            </p:childTnLst>
                          </p:cTn>
                        </p:par>
                        <p:par>
                          <p:cTn id="35" fill="hold">
                            <p:stCondLst>
                              <p:cond delay="1000"/>
                            </p:stCondLst>
                            <p:childTnLst>
                              <p:par>
                                <p:cTn id="36" presetID="37" presetClass="entr" presetSubtype="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anim calcmode="lin" valueType="num">
                                      <p:cBhvr>
                                        <p:cTn id="39" dur="500" fill="hold"/>
                                        <p:tgtEl>
                                          <p:spTgt spid="23"/>
                                        </p:tgtEl>
                                        <p:attrNameLst>
                                          <p:attrName>ppt_x</p:attrName>
                                        </p:attrNameLst>
                                      </p:cBhvr>
                                      <p:tavLst>
                                        <p:tav tm="0">
                                          <p:val>
                                            <p:strVal val="#ppt_x"/>
                                          </p:val>
                                        </p:tav>
                                        <p:tav tm="100000">
                                          <p:val>
                                            <p:strVal val="#ppt_x"/>
                                          </p:val>
                                        </p:tav>
                                      </p:tavLst>
                                    </p:anim>
                                    <p:anim calcmode="lin" valueType="num">
                                      <p:cBhvr>
                                        <p:cTn id="40" dur="450" decel="100000" fill="hold"/>
                                        <p:tgtEl>
                                          <p:spTgt spid="23"/>
                                        </p:tgtEl>
                                        <p:attrNameLst>
                                          <p:attrName>ppt_y</p:attrName>
                                        </p:attrNameLst>
                                      </p:cBhvr>
                                      <p:tavLst>
                                        <p:tav tm="0">
                                          <p:val>
                                            <p:strVal val="#ppt_y+1"/>
                                          </p:val>
                                        </p:tav>
                                        <p:tav tm="100000">
                                          <p:val>
                                            <p:strVal val="#ppt_y-.03"/>
                                          </p:val>
                                        </p:tav>
                                      </p:tavLst>
                                    </p:anim>
                                    <p:anim calcmode="lin" valueType="num">
                                      <p:cBhvr>
                                        <p:cTn id="41" dur="50" accel="100000" fill="hold">
                                          <p:stCondLst>
                                            <p:cond delay="450"/>
                                          </p:stCondLst>
                                        </p:cTn>
                                        <p:tgtEl>
                                          <p:spTgt spid="23"/>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250"/>
                                  </p:stCondLst>
                                  <p:childTnLst>
                                    <p:set>
                                      <p:cBhvr>
                                        <p:cTn id="43" dur="1" fill="hold">
                                          <p:stCondLst>
                                            <p:cond delay="0"/>
                                          </p:stCondLst>
                                        </p:cTn>
                                        <p:tgtEl>
                                          <p:spTgt spid="27"/>
                                        </p:tgtEl>
                                        <p:attrNameLst>
                                          <p:attrName>style.visibility</p:attrName>
                                        </p:attrNameLst>
                                      </p:cBhvr>
                                      <p:to>
                                        <p:strVal val="visible"/>
                                      </p:to>
                                    </p:set>
                                    <p:animEffect transition="in" filter="fade">
                                      <p:cBhvr>
                                        <p:cTn id="44" dur="500"/>
                                        <p:tgtEl>
                                          <p:spTgt spid="27"/>
                                        </p:tgtEl>
                                      </p:cBhvr>
                                    </p:animEffect>
                                    <p:anim calcmode="lin" valueType="num">
                                      <p:cBhvr>
                                        <p:cTn id="45" dur="500" fill="hold"/>
                                        <p:tgtEl>
                                          <p:spTgt spid="27"/>
                                        </p:tgtEl>
                                        <p:attrNameLst>
                                          <p:attrName>ppt_x</p:attrName>
                                        </p:attrNameLst>
                                      </p:cBhvr>
                                      <p:tavLst>
                                        <p:tav tm="0">
                                          <p:val>
                                            <p:strVal val="#ppt_x"/>
                                          </p:val>
                                        </p:tav>
                                        <p:tav tm="100000">
                                          <p:val>
                                            <p:strVal val="#ppt_x"/>
                                          </p:val>
                                        </p:tav>
                                      </p:tavLst>
                                    </p:anim>
                                    <p:anim calcmode="lin" valueType="num">
                                      <p:cBhvr>
                                        <p:cTn id="46" dur="450" decel="100000" fill="hold"/>
                                        <p:tgtEl>
                                          <p:spTgt spid="27"/>
                                        </p:tgtEl>
                                        <p:attrNameLst>
                                          <p:attrName>ppt_y</p:attrName>
                                        </p:attrNameLst>
                                      </p:cBhvr>
                                      <p:tavLst>
                                        <p:tav tm="0">
                                          <p:val>
                                            <p:strVal val="#ppt_y+1"/>
                                          </p:val>
                                        </p:tav>
                                        <p:tav tm="100000">
                                          <p:val>
                                            <p:strVal val="#ppt_y-.03"/>
                                          </p:val>
                                        </p:tav>
                                      </p:tavLst>
                                    </p:anim>
                                    <p:anim calcmode="lin" valueType="num">
                                      <p:cBhvr>
                                        <p:cTn id="47" dur="50" accel="100000" fill="hold">
                                          <p:stCondLst>
                                            <p:cond delay="450"/>
                                          </p:stCondLst>
                                        </p:cTn>
                                        <p:tgtEl>
                                          <p:spTgt spid="27"/>
                                        </p:tgtEl>
                                        <p:attrNameLst>
                                          <p:attrName>ppt_y</p:attrName>
                                        </p:attrNameLst>
                                      </p:cBhvr>
                                      <p:tavLst>
                                        <p:tav tm="0">
                                          <p:val>
                                            <p:strVal val="#ppt_y-.03"/>
                                          </p:val>
                                        </p:tav>
                                        <p:tav tm="100000">
                                          <p:val>
                                            <p:strVal val="#ppt_y"/>
                                          </p:val>
                                        </p:tav>
                                      </p:tavLst>
                                    </p:anim>
                                  </p:childTnLst>
                                </p:cTn>
                              </p:par>
                              <p:par>
                                <p:cTn id="48" presetID="37" presetClass="entr" presetSubtype="0" fill="hold" nodeType="withEffect">
                                  <p:stCondLst>
                                    <p:cond delay="50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anim calcmode="lin" valueType="num">
                                      <p:cBhvr>
                                        <p:cTn id="51" dur="500" fill="hold"/>
                                        <p:tgtEl>
                                          <p:spTgt spid="31"/>
                                        </p:tgtEl>
                                        <p:attrNameLst>
                                          <p:attrName>ppt_x</p:attrName>
                                        </p:attrNameLst>
                                      </p:cBhvr>
                                      <p:tavLst>
                                        <p:tav tm="0">
                                          <p:val>
                                            <p:strVal val="#ppt_x"/>
                                          </p:val>
                                        </p:tav>
                                        <p:tav tm="100000">
                                          <p:val>
                                            <p:strVal val="#ppt_x"/>
                                          </p:val>
                                        </p:tav>
                                      </p:tavLst>
                                    </p:anim>
                                    <p:anim calcmode="lin" valueType="num">
                                      <p:cBhvr>
                                        <p:cTn id="52" dur="450" decel="100000" fill="hold"/>
                                        <p:tgtEl>
                                          <p:spTgt spid="31"/>
                                        </p:tgtEl>
                                        <p:attrNameLst>
                                          <p:attrName>ppt_y</p:attrName>
                                        </p:attrNameLst>
                                      </p:cBhvr>
                                      <p:tavLst>
                                        <p:tav tm="0">
                                          <p:val>
                                            <p:strVal val="#ppt_y+1"/>
                                          </p:val>
                                        </p:tav>
                                        <p:tav tm="100000">
                                          <p:val>
                                            <p:strVal val="#ppt_y-.03"/>
                                          </p:val>
                                        </p:tav>
                                      </p:tavLst>
                                    </p:anim>
                                    <p:anim calcmode="lin" valueType="num">
                                      <p:cBhvr>
                                        <p:cTn id="53" dur="50" accel="100000" fill="hold">
                                          <p:stCondLst>
                                            <p:cond delay="450"/>
                                          </p:stCondLst>
                                        </p:cTn>
                                        <p:tgtEl>
                                          <p:spTgt spid="3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电子产品, 室内, 监视器, 墙壁&#10;&#10;已生成高可信度的说明">
            <a:extLst>
              <a:ext uri="{FF2B5EF4-FFF2-40B4-BE49-F238E27FC236}">
                <a16:creationId xmlns:a16="http://schemas.microsoft.com/office/drawing/2014/main" id="{F8845A25-06B8-438E-84D8-F205F5654E37}"/>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grpSp>
        <p:nvGrpSpPr>
          <p:cNvPr id="4" name="组合 3">
            <a:extLst>
              <a:ext uri="{FF2B5EF4-FFF2-40B4-BE49-F238E27FC236}">
                <a16:creationId xmlns:a16="http://schemas.microsoft.com/office/drawing/2014/main" id="{CABBDDA8-AFDA-4CAA-AC4D-C97D7DE7D3D3}"/>
              </a:ext>
            </a:extLst>
          </p:cNvPr>
          <p:cNvGrpSpPr/>
          <p:nvPr/>
        </p:nvGrpSpPr>
        <p:grpSpPr>
          <a:xfrm>
            <a:off x="6133433" y="1662826"/>
            <a:ext cx="4762500" cy="707886"/>
            <a:chOff x="955462" y="1771084"/>
            <a:chExt cx="4762500" cy="707886"/>
          </a:xfrm>
        </p:grpSpPr>
        <p:grpSp>
          <p:nvGrpSpPr>
            <p:cNvPr id="5" name="组合 4">
              <a:extLst>
                <a:ext uri="{FF2B5EF4-FFF2-40B4-BE49-F238E27FC236}">
                  <a16:creationId xmlns:a16="http://schemas.microsoft.com/office/drawing/2014/main" id="{2BDD6B83-44C1-4E54-A52C-974B5152176C}"/>
                </a:ext>
              </a:extLst>
            </p:cNvPr>
            <p:cNvGrpSpPr/>
            <p:nvPr/>
          </p:nvGrpSpPr>
          <p:grpSpPr>
            <a:xfrm>
              <a:off x="1742862" y="1831126"/>
              <a:ext cx="3975100" cy="605861"/>
              <a:chOff x="7192010" y="1640849"/>
              <a:chExt cx="3975100" cy="605861"/>
            </a:xfrm>
          </p:grpSpPr>
          <p:sp>
            <p:nvSpPr>
              <p:cNvPr id="7" name="文本框 6">
                <a:extLst>
                  <a:ext uri="{FF2B5EF4-FFF2-40B4-BE49-F238E27FC236}">
                    <a16:creationId xmlns:a16="http://schemas.microsoft.com/office/drawing/2014/main" id="{8FEE52C6-014C-4DAC-8816-DB3F3C124264}"/>
                  </a:ext>
                </a:extLst>
              </p:cNvPr>
              <p:cNvSpPr txBox="1"/>
              <p:nvPr/>
            </p:nvSpPr>
            <p:spPr>
              <a:xfrm>
                <a:off x="7192010" y="1640849"/>
                <a:ext cx="3543300"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1AFFF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8" name="文本框 7">
                <a:extLst>
                  <a:ext uri="{FF2B5EF4-FFF2-40B4-BE49-F238E27FC236}">
                    <a16:creationId xmlns:a16="http://schemas.microsoft.com/office/drawing/2014/main" id="{227CEB11-0847-4161-A425-FF1597D3AFAF}"/>
                  </a:ext>
                </a:extLst>
              </p:cNvPr>
              <p:cNvSpPr txBox="1"/>
              <p:nvPr/>
            </p:nvSpPr>
            <p:spPr>
              <a:xfrm>
                <a:off x="7192010" y="1975995"/>
                <a:ext cx="3975100" cy="27071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050" b="0" i="0" u="none" strike="noStrike" kern="1200" cap="none" spc="0" normalizeH="0" baseline="0" noProof="0" dirty="0">
                    <a:ln>
                      <a:noFill/>
                    </a:ln>
                    <a:solidFill>
                      <a:srgbClr val="1AFFFE"/>
                    </a:solidFill>
                    <a:effectLst/>
                    <a:uLnTx/>
                    <a:uFillTx/>
                    <a:latin typeface="微软雅黑"/>
                    <a:ea typeface="微软雅黑"/>
                    <a:cs typeface="+mn-cs"/>
                  </a:rPr>
                  <a:t>The user can demonstrate on projector or computer</a:t>
                </a:r>
              </a:p>
            </p:txBody>
          </p:sp>
        </p:grpSp>
        <p:sp>
          <p:nvSpPr>
            <p:cNvPr id="6" name="文本框 5">
              <a:extLst>
                <a:ext uri="{FF2B5EF4-FFF2-40B4-BE49-F238E27FC236}">
                  <a16:creationId xmlns:a16="http://schemas.microsoft.com/office/drawing/2014/main" id="{623BC4B7-4B78-4D8F-B1AF-48BB6DDA0E88}"/>
                </a:ext>
              </a:extLst>
            </p:cNvPr>
            <p:cNvSpPr txBox="1"/>
            <p:nvPr/>
          </p:nvSpPr>
          <p:spPr>
            <a:xfrm>
              <a:off x="955462" y="1771084"/>
              <a:ext cx="898003"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i="0" u="none" strike="noStrike" kern="1200" cap="none" spc="0" normalizeH="0" baseline="0" noProof="0" dirty="0">
                  <a:ln>
                    <a:noFill/>
                  </a:ln>
                  <a:solidFill>
                    <a:srgbClr val="1AFFFE"/>
                  </a:solidFill>
                  <a:effectLst/>
                  <a:uLnTx/>
                  <a:uFillTx/>
                  <a:latin typeface="Arial"/>
                  <a:ea typeface="微软雅黑"/>
                  <a:cs typeface="+mn-cs"/>
                </a:rPr>
                <a:t>01.</a:t>
              </a:r>
              <a:endParaRPr kumimoji="0" lang="zh-CN" altLang="en-US" sz="4000" i="0" u="none" strike="noStrike" kern="1200" cap="none" spc="0" normalizeH="0" baseline="0" noProof="0" dirty="0">
                <a:ln>
                  <a:noFill/>
                </a:ln>
                <a:solidFill>
                  <a:srgbClr val="1AFFFE"/>
                </a:solidFill>
                <a:effectLst/>
                <a:uLnTx/>
                <a:uFillTx/>
                <a:latin typeface="Arial"/>
                <a:ea typeface="微软雅黑"/>
                <a:cs typeface="+mn-cs"/>
              </a:endParaRPr>
            </a:p>
          </p:txBody>
        </p:sp>
      </p:grpSp>
      <p:grpSp>
        <p:nvGrpSpPr>
          <p:cNvPr id="9" name="组合 8">
            <a:extLst>
              <a:ext uri="{FF2B5EF4-FFF2-40B4-BE49-F238E27FC236}">
                <a16:creationId xmlns:a16="http://schemas.microsoft.com/office/drawing/2014/main" id="{E97CAF24-EEA9-4761-8D02-FF65B96F1925}"/>
              </a:ext>
            </a:extLst>
          </p:cNvPr>
          <p:cNvGrpSpPr/>
          <p:nvPr/>
        </p:nvGrpSpPr>
        <p:grpSpPr>
          <a:xfrm>
            <a:off x="6133433" y="2635702"/>
            <a:ext cx="4762500" cy="707886"/>
            <a:chOff x="955462" y="1771084"/>
            <a:chExt cx="4762500" cy="707886"/>
          </a:xfrm>
        </p:grpSpPr>
        <p:grpSp>
          <p:nvGrpSpPr>
            <p:cNvPr id="10" name="组合 9">
              <a:extLst>
                <a:ext uri="{FF2B5EF4-FFF2-40B4-BE49-F238E27FC236}">
                  <a16:creationId xmlns:a16="http://schemas.microsoft.com/office/drawing/2014/main" id="{93C442B8-ED20-4901-A358-BFD46B1E57B2}"/>
                </a:ext>
              </a:extLst>
            </p:cNvPr>
            <p:cNvGrpSpPr/>
            <p:nvPr/>
          </p:nvGrpSpPr>
          <p:grpSpPr>
            <a:xfrm>
              <a:off x="1742862" y="1831126"/>
              <a:ext cx="3975100" cy="605861"/>
              <a:chOff x="7192010" y="1640849"/>
              <a:chExt cx="3975100" cy="605861"/>
            </a:xfrm>
          </p:grpSpPr>
          <p:sp>
            <p:nvSpPr>
              <p:cNvPr id="12" name="文本框 11">
                <a:extLst>
                  <a:ext uri="{FF2B5EF4-FFF2-40B4-BE49-F238E27FC236}">
                    <a16:creationId xmlns:a16="http://schemas.microsoft.com/office/drawing/2014/main" id="{255854FA-E8AE-4366-B58A-85291D6432E1}"/>
                  </a:ext>
                </a:extLst>
              </p:cNvPr>
              <p:cNvSpPr txBox="1"/>
              <p:nvPr/>
            </p:nvSpPr>
            <p:spPr>
              <a:xfrm>
                <a:off x="7192010" y="1640849"/>
                <a:ext cx="3543300"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1AFFF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13" name="文本框 12">
                <a:extLst>
                  <a:ext uri="{FF2B5EF4-FFF2-40B4-BE49-F238E27FC236}">
                    <a16:creationId xmlns:a16="http://schemas.microsoft.com/office/drawing/2014/main" id="{0B2E31F2-846A-4477-80D9-7A86F870BA60}"/>
                  </a:ext>
                </a:extLst>
              </p:cNvPr>
              <p:cNvSpPr txBox="1"/>
              <p:nvPr/>
            </p:nvSpPr>
            <p:spPr>
              <a:xfrm>
                <a:off x="7192010" y="1975995"/>
                <a:ext cx="3975100" cy="27071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050" b="0" i="0" u="none" strike="noStrike" kern="1200" cap="none" spc="0" normalizeH="0" baseline="0" noProof="0" dirty="0">
                    <a:ln>
                      <a:noFill/>
                    </a:ln>
                    <a:solidFill>
                      <a:srgbClr val="1AFFFE"/>
                    </a:solidFill>
                    <a:effectLst/>
                    <a:uLnTx/>
                    <a:uFillTx/>
                    <a:latin typeface="微软雅黑"/>
                    <a:ea typeface="微软雅黑"/>
                    <a:cs typeface="+mn-cs"/>
                  </a:rPr>
                  <a:t>The user can demonstrate on projector or computer</a:t>
                </a:r>
              </a:p>
            </p:txBody>
          </p:sp>
        </p:grpSp>
        <p:sp>
          <p:nvSpPr>
            <p:cNvPr id="11" name="文本框 10">
              <a:extLst>
                <a:ext uri="{FF2B5EF4-FFF2-40B4-BE49-F238E27FC236}">
                  <a16:creationId xmlns:a16="http://schemas.microsoft.com/office/drawing/2014/main" id="{A80D652B-47E3-4047-AB50-4A495DD9B373}"/>
                </a:ext>
              </a:extLst>
            </p:cNvPr>
            <p:cNvSpPr txBox="1"/>
            <p:nvPr/>
          </p:nvSpPr>
          <p:spPr>
            <a:xfrm>
              <a:off x="955462" y="1771084"/>
              <a:ext cx="898003"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i="0" u="none" strike="noStrike" kern="1200" cap="none" spc="0" normalizeH="0" baseline="0" noProof="0" dirty="0">
                  <a:ln>
                    <a:noFill/>
                  </a:ln>
                  <a:solidFill>
                    <a:srgbClr val="1AFFFE"/>
                  </a:solidFill>
                  <a:effectLst/>
                  <a:uLnTx/>
                  <a:uFillTx/>
                  <a:latin typeface="Arial"/>
                  <a:ea typeface="微软雅黑"/>
                  <a:cs typeface="+mn-cs"/>
                </a:rPr>
                <a:t>02.</a:t>
              </a:r>
              <a:endParaRPr kumimoji="0" lang="zh-CN" altLang="en-US" sz="4000" i="0" u="none" strike="noStrike" kern="1200" cap="none" spc="0" normalizeH="0" baseline="0" noProof="0" dirty="0">
                <a:ln>
                  <a:noFill/>
                </a:ln>
                <a:solidFill>
                  <a:srgbClr val="1AFFFE"/>
                </a:solidFill>
                <a:effectLst/>
                <a:uLnTx/>
                <a:uFillTx/>
                <a:latin typeface="Arial"/>
                <a:ea typeface="微软雅黑"/>
                <a:cs typeface="+mn-cs"/>
              </a:endParaRPr>
            </a:p>
          </p:txBody>
        </p:sp>
      </p:grpSp>
      <p:grpSp>
        <p:nvGrpSpPr>
          <p:cNvPr id="14" name="组合 13">
            <a:extLst>
              <a:ext uri="{FF2B5EF4-FFF2-40B4-BE49-F238E27FC236}">
                <a16:creationId xmlns:a16="http://schemas.microsoft.com/office/drawing/2014/main" id="{8D4CD6BC-4EC1-45E6-A19A-542D5045FB13}"/>
              </a:ext>
            </a:extLst>
          </p:cNvPr>
          <p:cNvGrpSpPr/>
          <p:nvPr/>
        </p:nvGrpSpPr>
        <p:grpSpPr>
          <a:xfrm>
            <a:off x="6133433" y="3608578"/>
            <a:ext cx="4762500" cy="707886"/>
            <a:chOff x="955462" y="1771084"/>
            <a:chExt cx="4762500" cy="707886"/>
          </a:xfrm>
        </p:grpSpPr>
        <p:grpSp>
          <p:nvGrpSpPr>
            <p:cNvPr id="15" name="组合 14">
              <a:extLst>
                <a:ext uri="{FF2B5EF4-FFF2-40B4-BE49-F238E27FC236}">
                  <a16:creationId xmlns:a16="http://schemas.microsoft.com/office/drawing/2014/main" id="{508E03D9-7119-4EAE-9726-C03BDBF4AD2C}"/>
                </a:ext>
              </a:extLst>
            </p:cNvPr>
            <p:cNvGrpSpPr/>
            <p:nvPr/>
          </p:nvGrpSpPr>
          <p:grpSpPr>
            <a:xfrm>
              <a:off x="1742862" y="1831126"/>
              <a:ext cx="3975100" cy="605861"/>
              <a:chOff x="7192010" y="1640849"/>
              <a:chExt cx="3975100" cy="605861"/>
            </a:xfrm>
          </p:grpSpPr>
          <p:sp>
            <p:nvSpPr>
              <p:cNvPr id="17" name="文本框 16">
                <a:extLst>
                  <a:ext uri="{FF2B5EF4-FFF2-40B4-BE49-F238E27FC236}">
                    <a16:creationId xmlns:a16="http://schemas.microsoft.com/office/drawing/2014/main" id="{419D474B-5253-4596-B76B-A00AD8283BB1}"/>
                  </a:ext>
                </a:extLst>
              </p:cNvPr>
              <p:cNvSpPr txBox="1"/>
              <p:nvPr/>
            </p:nvSpPr>
            <p:spPr>
              <a:xfrm>
                <a:off x="7192010" y="1640849"/>
                <a:ext cx="3543300"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1AFFF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18" name="文本框 17">
                <a:extLst>
                  <a:ext uri="{FF2B5EF4-FFF2-40B4-BE49-F238E27FC236}">
                    <a16:creationId xmlns:a16="http://schemas.microsoft.com/office/drawing/2014/main" id="{D60125F2-72D8-454F-AC6D-644D32E37BDF}"/>
                  </a:ext>
                </a:extLst>
              </p:cNvPr>
              <p:cNvSpPr txBox="1"/>
              <p:nvPr/>
            </p:nvSpPr>
            <p:spPr>
              <a:xfrm>
                <a:off x="7192010" y="1975995"/>
                <a:ext cx="3975100" cy="27071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050" b="0" i="0" u="none" strike="noStrike" kern="1200" cap="none" spc="0" normalizeH="0" baseline="0" noProof="0" dirty="0">
                    <a:ln>
                      <a:noFill/>
                    </a:ln>
                    <a:solidFill>
                      <a:srgbClr val="1AFFFE"/>
                    </a:solidFill>
                    <a:effectLst/>
                    <a:uLnTx/>
                    <a:uFillTx/>
                    <a:latin typeface="微软雅黑"/>
                    <a:ea typeface="微软雅黑"/>
                    <a:cs typeface="+mn-cs"/>
                  </a:rPr>
                  <a:t>The user can demonstrate on projector or computer</a:t>
                </a:r>
              </a:p>
            </p:txBody>
          </p:sp>
        </p:grpSp>
        <p:sp>
          <p:nvSpPr>
            <p:cNvPr id="16" name="文本框 15">
              <a:extLst>
                <a:ext uri="{FF2B5EF4-FFF2-40B4-BE49-F238E27FC236}">
                  <a16:creationId xmlns:a16="http://schemas.microsoft.com/office/drawing/2014/main" id="{93B0440F-3865-44F7-8B02-19A09D2E4A24}"/>
                </a:ext>
              </a:extLst>
            </p:cNvPr>
            <p:cNvSpPr txBox="1"/>
            <p:nvPr/>
          </p:nvSpPr>
          <p:spPr>
            <a:xfrm>
              <a:off x="955462" y="1771084"/>
              <a:ext cx="898003"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i="0" u="none" strike="noStrike" kern="1200" cap="none" spc="0" normalizeH="0" baseline="0" noProof="0" dirty="0">
                  <a:ln>
                    <a:noFill/>
                  </a:ln>
                  <a:solidFill>
                    <a:srgbClr val="1AFFFE"/>
                  </a:solidFill>
                  <a:effectLst/>
                  <a:uLnTx/>
                  <a:uFillTx/>
                  <a:latin typeface="Arial"/>
                  <a:ea typeface="微软雅黑"/>
                  <a:cs typeface="+mn-cs"/>
                </a:rPr>
                <a:t>03.</a:t>
              </a:r>
              <a:endParaRPr kumimoji="0" lang="zh-CN" altLang="en-US" sz="4000" i="0" u="none" strike="noStrike" kern="1200" cap="none" spc="0" normalizeH="0" baseline="0" noProof="0" dirty="0">
                <a:ln>
                  <a:noFill/>
                </a:ln>
                <a:solidFill>
                  <a:srgbClr val="1AFFFE"/>
                </a:solidFill>
                <a:effectLst/>
                <a:uLnTx/>
                <a:uFillTx/>
                <a:latin typeface="Arial"/>
                <a:ea typeface="微软雅黑"/>
                <a:cs typeface="+mn-cs"/>
              </a:endParaRPr>
            </a:p>
          </p:txBody>
        </p:sp>
      </p:grpSp>
      <p:grpSp>
        <p:nvGrpSpPr>
          <p:cNvPr id="19" name="组合 18">
            <a:extLst>
              <a:ext uri="{FF2B5EF4-FFF2-40B4-BE49-F238E27FC236}">
                <a16:creationId xmlns:a16="http://schemas.microsoft.com/office/drawing/2014/main" id="{0DE067DF-7045-496E-9DE8-9DA3C27F494E}"/>
              </a:ext>
            </a:extLst>
          </p:cNvPr>
          <p:cNvGrpSpPr/>
          <p:nvPr/>
        </p:nvGrpSpPr>
        <p:grpSpPr>
          <a:xfrm>
            <a:off x="6133433" y="4581454"/>
            <a:ext cx="4762500" cy="707886"/>
            <a:chOff x="955462" y="1771084"/>
            <a:chExt cx="4762500" cy="707886"/>
          </a:xfrm>
        </p:grpSpPr>
        <p:grpSp>
          <p:nvGrpSpPr>
            <p:cNvPr id="20" name="组合 19">
              <a:extLst>
                <a:ext uri="{FF2B5EF4-FFF2-40B4-BE49-F238E27FC236}">
                  <a16:creationId xmlns:a16="http://schemas.microsoft.com/office/drawing/2014/main" id="{9300474F-E5DB-48F2-B3C2-F5B9AF7EC261}"/>
                </a:ext>
              </a:extLst>
            </p:cNvPr>
            <p:cNvGrpSpPr/>
            <p:nvPr/>
          </p:nvGrpSpPr>
          <p:grpSpPr>
            <a:xfrm>
              <a:off x="1742862" y="1831126"/>
              <a:ext cx="3975100" cy="605861"/>
              <a:chOff x="7192010" y="1640849"/>
              <a:chExt cx="3975100" cy="605861"/>
            </a:xfrm>
          </p:grpSpPr>
          <p:sp>
            <p:nvSpPr>
              <p:cNvPr id="22" name="文本框 21">
                <a:extLst>
                  <a:ext uri="{FF2B5EF4-FFF2-40B4-BE49-F238E27FC236}">
                    <a16:creationId xmlns:a16="http://schemas.microsoft.com/office/drawing/2014/main" id="{ABD7230D-75BA-44FF-9CB7-27EFE5FA4D7D}"/>
                  </a:ext>
                </a:extLst>
              </p:cNvPr>
              <p:cNvSpPr txBox="1"/>
              <p:nvPr/>
            </p:nvSpPr>
            <p:spPr>
              <a:xfrm>
                <a:off x="7192010" y="1640849"/>
                <a:ext cx="3543300" cy="46166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0" i="0" u="none" strike="noStrike" kern="1200" cap="none" spc="0" normalizeH="0" baseline="0" noProof="0" dirty="0">
                    <a:ln>
                      <a:noFill/>
                    </a:ln>
                    <a:solidFill>
                      <a:srgbClr val="1AFFF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23" name="文本框 22">
                <a:extLst>
                  <a:ext uri="{FF2B5EF4-FFF2-40B4-BE49-F238E27FC236}">
                    <a16:creationId xmlns:a16="http://schemas.microsoft.com/office/drawing/2014/main" id="{4101E961-9541-4F6E-A089-87E077CD39CB}"/>
                  </a:ext>
                </a:extLst>
              </p:cNvPr>
              <p:cNvSpPr txBox="1"/>
              <p:nvPr/>
            </p:nvSpPr>
            <p:spPr>
              <a:xfrm>
                <a:off x="7192010" y="1975995"/>
                <a:ext cx="3975100" cy="270715"/>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050" b="0" i="0" u="none" strike="noStrike" kern="1200" cap="none" spc="0" normalizeH="0" baseline="0" noProof="0" dirty="0">
                    <a:ln>
                      <a:noFill/>
                    </a:ln>
                    <a:solidFill>
                      <a:srgbClr val="1AFFFE"/>
                    </a:solidFill>
                    <a:effectLst/>
                    <a:uLnTx/>
                    <a:uFillTx/>
                    <a:latin typeface="微软雅黑"/>
                    <a:ea typeface="微软雅黑"/>
                    <a:cs typeface="+mn-cs"/>
                  </a:rPr>
                  <a:t>The user can demonstrate on projector or computer</a:t>
                </a:r>
              </a:p>
            </p:txBody>
          </p:sp>
        </p:grpSp>
        <p:sp>
          <p:nvSpPr>
            <p:cNvPr id="21" name="文本框 20">
              <a:extLst>
                <a:ext uri="{FF2B5EF4-FFF2-40B4-BE49-F238E27FC236}">
                  <a16:creationId xmlns:a16="http://schemas.microsoft.com/office/drawing/2014/main" id="{B32F7F25-CEBF-4AF3-A885-85881450FB7C}"/>
                </a:ext>
              </a:extLst>
            </p:cNvPr>
            <p:cNvSpPr txBox="1"/>
            <p:nvPr/>
          </p:nvSpPr>
          <p:spPr>
            <a:xfrm>
              <a:off x="955462" y="1771084"/>
              <a:ext cx="898003"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i="0" u="none" strike="noStrike" kern="1200" cap="none" spc="0" normalizeH="0" baseline="0" noProof="0" dirty="0">
                  <a:ln>
                    <a:noFill/>
                  </a:ln>
                  <a:solidFill>
                    <a:srgbClr val="1AFFFE"/>
                  </a:solidFill>
                  <a:effectLst/>
                  <a:uLnTx/>
                  <a:uFillTx/>
                  <a:latin typeface="Arial"/>
                  <a:ea typeface="微软雅黑"/>
                  <a:cs typeface="+mn-cs"/>
                </a:rPr>
                <a:t>04.</a:t>
              </a:r>
              <a:endParaRPr kumimoji="0" lang="zh-CN" altLang="en-US" sz="4000" i="0" u="none" strike="noStrike" kern="1200" cap="none" spc="0" normalizeH="0" baseline="0" noProof="0" dirty="0">
                <a:ln>
                  <a:noFill/>
                </a:ln>
                <a:solidFill>
                  <a:srgbClr val="1AFFFE"/>
                </a:solidFill>
                <a:effectLst/>
                <a:uLnTx/>
                <a:uFillTx/>
                <a:latin typeface="Arial"/>
                <a:ea typeface="微软雅黑"/>
                <a:cs typeface="+mn-cs"/>
              </a:endParaRPr>
            </a:p>
          </p:txBody>
        </p:sp>
      </p:grpSp>
      <p:pic>
        <p:nvPicPr>
          <p:cNvPr id="24" name="图片 23">
            <a:extLst>
              <a:ext uri="{FF2B5EF4-FFF2-40B4-BE49-F238E27FC236}">
                <a16:creationId xmlns:a16="http://schemas.microsoft.com/office/drawing/2014/main" id="{3079F2D3-4269-4CA8-A7D0-0CC214B5C95F}"/>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3343588"/>
            <a:ext cx="3514412" cy="3514412"/>
          </a:xfrm>
          <a:prstGeom prst="rect">
            <a:avLst/>
          </a:prstGeom>
        </p:spPr>
      </p:pic>
      <p:sp>
        <p:nvSpPr>
          <p:cNvPr id="3" name="文本框 2">
            <a:extLst>
              <a:ext uri="{FF2B5EF4-FFF2-40B4-BE49-F238E27FC236}">
                <a16:creationId xmlns:a16="http://schemas.microsoft.com/office/drawing/2014/main" id="{BEF28413-DD00-460A-86C4-F17174B2752E}"/>
              </a:ext>
            </a:extLst>
          </p:cNvPr>
          <p:cNvSpPr txBox="1"/>
          <p:nvPr/>
        </p:nvSpPr>
        <p:spPr>
          <a:xfrm>
            <a:off x="1402821" y="3254635"/>
            <a:ext cx="3002745"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Arial"/>
                <a:ea typeface="微软雅黑"/>
                <a:cs typeface="+mn-cs"/>
              </a:rPr>
              <a:t>CONTENTS</a:t>
            </a:r>
            <a:endParaRPr kumimoji="0" lang="zh-CN" altLang="en-US" sz="4000" b="1"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4085727303"/>
      </p:ext>
    </p:extLst>
  </p:cSld>
  <p:clrMapOvr>
    <a:masterClrMapping/>
  </p:clrMapOvr>
  <mc:AlternateContent xmlns:mc="http://schemas.openxmlformats.org/markup-compatibility/2006" xmlns:p14="http://schemas.microsoft.com/office/powerpoint/2010/main">
    <mc:Choice Requires="p14">
      <p:transition spd="slow" p14:dur="1600" advClick="0" advTm="5000">
        <p14:prism dir="u" isInverted="1"/>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p:cTn id="12" dur="500" fill="hold"/>
                                        <p:tgtEl>
                                          <p:spTgt spid="24"/>
                                        </p:tgtEl>
                                        <p:attrNameLst>
                                          <p:attrName>ppt_w</p:attrName>
                                        </p:attrNameLst>
                                      </p:cBhvr>
                                      <p:tavLst>
                                        <p:tav tm="0">
                                          <p:val>
                                            <p:fltVal val="0"/>
                                          </p:val>
                                        </p:tav>
                                        <p:tav tm="100000">
                                          <p:val>
                                            <p:strVal val="#ppt_w"/>
                                          </p:val>
                                        </p:tav>
                                      </p:tavLst>
                                    </p:anim>
                                    <p:anim calcmode="lin" valueType="num">
                                      <p:cBhvr>
                                        <p:cTn id="13" dur="500" fill="hold"/>
                                        <p:tgtEl>
                                          <p:spTgt spid="24"/>
                                        </p:tgtEl>
                                        <p:attrNameLst>
                                          <p:attrName>ppt_h</p:attrName>
                                        </p:attrNameLst>
                                      </p:cBhvr>
                                      <p:tavLst>
                                        <p:tav tm="0">
                                          <p:val>
                                            <p:fltVal val="0"/>
                                          </p:val>
                                        </p:tav>
                                        <p:tav tm="100000">
                                          <p:val>
                                            <p:strVal val="#ppt_h"/>
                                          </p:val>
                                        </p:tav>
                                      </p:tavLst>
                                    </p:anim>
                                    <p:animEffect transition="in" filter="fade">
                                      <p:cBhvr>
                                        <p:cTn id="14" dur="500"/>
                                        <p:tgtEl>
                                          <p:spTgt spid="24"/>
                                        </p:tgtEl>
                                      </p:cBhvr>
                                    </p:animEffect>
                                  </p:childTnLst>
                                </p:cTn>
                              </p:par>
                              <p:par>
                                <p:cTn id="15" presetID="2" presetClass="entr" presetSubtype="1"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0-#ppt_h/2"/>
                                          </p:val>
                                        </p:tav>
                                        <p:tav tm="100000">
                                          <p:val>
                                            <p:strVal val="#ppt_y"/>
                                          </p:val>
                                        </p:tav>
                                      </p:tavLst>
                                    </p:anim>
                                  </p:childTnLst>
                                </p:cTn>
                              </p:par>
                            </p:childTnLst>
                          </p:cTn>
                        </p:par>
                        <p:par>
                          <p:cTn id="19" fill="hold">
                            <p:stCondLst>
                              <p:cond delay="1000"/>
                            </p:stCondLst>
                            <p:childTnLst>
                              <p:par>
                                <p:cTn id="20" presetID="12" presetClass="entr" presetSubtype="8"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ppt_x</p:attrName>
                                        </p:attrNameLst>
                                      </p:cBhvr>
                                      <p:tavLst>
                                        <p:tav tm="0">
                                          <p:val>
                                            <p:strVal val="#ppt_x-#ppt_w*1.125000"/>
                                          </p:val>
                                        </p:tav>
                                        <p:tav tm="100000">
                                          <p:val>
                                            <p:strVal val="#ppt_x"/>
                                          </p:val>
                                        </p:tav>
                                      </p:tavLst>
                                    </p:anim>
                                    <p:animEffect transition="in" filter="wipe(right)">
                                      <p:cBhvr>
                                        <p:cTn id="23" dur="500"/>
                                        <p:tgtEl>
                                          <p:spTgt spid="4"/>
                                        </p:tgtEl>
                                      </p:cBhvr>
                                    </p:animEffect>
                                  </p:childTnLst>
                                </p:cTn>
                              </p:par>
                            </p:childTnLst>
                          </p:cTn>
                        </p:par>
                        <p:par>
                          <p:cTn id="24" fill="hold">
                            <p:stCondLst>
                              <p:cond delay="1500"/>
                            </p:stCondLst>
                            <p:childTnLst>
                              <p:par>
                                <p:cTn id="25" presetID="12" presetClass="entr" presetSubtype="8"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p:tgtEl>
                                          <p:spTgt spid="9"/>
                                        </p:tgtEl>
                                        <p:attrNameLst>
                                          <p:attrName>ppt_x</p:attrName>
                                        </p:attrNameLst>
                                      </p:cBhvr>
                                      <p:tavLst>
                                        <p:tav tm="0">
                                          <p:val>
                                            <p:strVal val="#ppt_x-#ppt_w*1.125000"/>
                                          </p:val>
                                        </p:tav>
                                        <p:tav tm="100000">
                                          <p:val>
                                            <p:strVal val="#ppt_x"/>
                                          </p:val>
                                        </p:tav>
                                      </p:tavLst>
                                    </p:anim>
                                    <p:animEffect transition="in" filter="wipe(right)">
                                      <p:cBhvr>
                                        <p:cTn id="28" dur="500"/>
                                        <p:tgtEl>
                                          <p:spTgt spid="9"/>
                                        </p:tgtEl>
                                      </p:cBhvr>
                                    </p:animEffect>
                                  </p:childTnLst>
                                </p:cTn>
                              </p:par>
                            </p:childTnLst>
                          </p:cTn>
                        </p:par>
                        <p:par>
                          <p:cTn id="29" fill="hold">
                            <p:stCondLst>
                              <p:cond delay="2000"/>
                            </p:stCondLst>
                            <p:childTnLst>
                              <p:par>
                                <p:cTn id="30" presetID="12" presetClass="entr" presetSubtype="8"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p:tgtEl>
                                          <p:spTgt spid="14"/>
                                        </p:tgtEl>
                                        <p:attrNameLst>
                                          <p:attrName>ppt_x</p:attrName>
                                        </p:attrNameLst>
                                      </p:cBhvr>
                                      <p:tavLst>
                                        <p:tav tm="0">
                                          <p:val>
                                            <p:strVal val="#ppt_x-#ppt_w*1.125000"/>
                                          </p:val>
                                        </p:tav>
                                        <p:tav tm="100000">
                                          <p:val>
                                            <p:strVal val="#ppt_x"/>
                                          </p:val>
                                        </p:tav>
                                      </p:tavLst>
                                    </p:anim>
                                    <p:animEffect transition="in" filter="wipe(right)">
                                      <p:cBhvr>
                                        <p:cTn id="33" dur="500"/>
                                        <p:tgtEl>
                                          <p:spTgt spid="14"/>
                                        </p:tgtEl>
                                      </p:cBhvr>
                                    </p:animEffect>
                                  </p:childTnLst>
                                </p:cTn>
                              </p:par>
                            </p:childTnLst>
                          </p:cTn>
                        </p:par>
                        <p:par>
                          <p:cTn id="34" fill="hold">
                            <p:stCondLst>
                              <p:cond delay="2500"/>
                            </p:stCondLst>
                            <p:childTnLst>
                              <p:par>
                                <p:cTn id="35" presetID="12" presetClass="entr" presetSubtype="8"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p:tgtEl>
                                          <p:spTgt spid="19"/>
                                        </p:tgtEl>
                                        <p:attrNameLst>
                                          <p:attrName>ppt_x</p:attrName>
                                        </p:attrNameLst>
                                      </p:cBhvr>
                                      <p:tavLst>
                                        <p:tav tm="0">
                                          <p:val>
                                            <p:strVal val="#ppt_x-#ppt_w*1.125000"/>
                                          </p:val>
                                        </p:tav>
                                        <p:tav tm="100000">
                                          <p:val>
                                            <p:strVal val="#ppt_x"/>
                                          </p:val>
                                        </p:tav>
                                      </p:tavLst>
                                    </p:anim>
                                    <p:animEffect transition="in" filter="wipe(right)">
                                      <p:cBhvr>
                                        <p:cTn id="3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7"/>
          <p:cNvCxnSpPr/>
          <p:nvPr/>
        </p:nvCxnSpPr>
        <p:spPr>
          <a:xfrm>
            <a:off x="6076033" y="1163540"/>
            <a:ext cx="0" cy="5409402"/>
          </a:xfrm>
          <a:prstGeom prst="line">
            <a:avLst/>
          </a:prstGeom>
          <a:ln w="25400">
            <a:solidFill>
              <a:schemeClr val="tx2"/>
            </a:solidFill>
          </a:ln>
          <a:effectLst/>
        </p:spPr>
        <p:style>
          <a:lnRef idx="1">
            <a:schemeClr val="accent1"/>
          </a:lnRef>
          <a:fillRef idx="0">
            <a:schemeClr val="accent1"/>
          </a:fillRef>
          <a:effectRef idx="0">
            <a:schemeClr val="accent1"/>
          </a:effectRef>
          <a:fontRef idx="minor">
            <a:schemeClr val="tx1"/>
          </a:fontRef>
        </p:style>
      </p:cxnSp>
      <p:grpSp>
        <p:nvGrpSpPr>
          <p:cNvPr id="3" name="Group 8"/>
          <p:cNvGrpSpPr/>
          <p:nvPr/>
        </p:nvGrpSpPr>
        <p:grpSpPr>
          <a:xfrm>
            <a:off x="5964223" y="1531687"/>
            <a:ext cx="1070185" cy="223621"/>
            <a:chOff x="5964215" y="1531583"/>
            <a:chExt cx="1070244" cy="223633"/>
          </a:xfrm>
          <a:solidFill>
            <a:schemeClr val="accent1"/>
          </a:solidFill>
        </p:grpSpPr>
        <p:sp>
          <p:nvSpPr>
            <p:cNvPr id="4" name="椭圆 8"/>
            <p:cNvSpPr/>
            <p:nvPr/>
          </p:nvSpPr>
          <p:spPr>
            <a:xfrm>
              <a:off x="5964215" y="1531583"/>
              <a:ext cx="223633" cy="223633"/>
            </a:xfrm>
            <a:prstGeom prst="ellipse">
              <a:avLst/>
            </a:prstGeom>
            <a:grpFill/>
            <a:ln>
              <a:solidFill>
                <a:schemeClr val="accent1"/>
              </a:soli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chemeClr val="tx1">
                    <a:lumMod val="75000"/>
                    <a:lumOff val="25000"/>
                  </a:schemeClr>
                </a:solidFill>
                <a:latin typeface="+mn-ea"/>
                <a:sym typeface="Arial" panose="020B0604020202020204" pitchFamily="34" charset="0"/>
              </a:endParaRPr>
            </a:p>
          </p:txBody>
        </p:sp>
        <p:cxnSp>
          <p:nvCxnSpPr>
            <p:cNvPr id="5" name="直接连接符 12"/>
            <p:cNvCxnSpPr>
              <a:stCxn id="4" idx="6"/>
            </p:cNvCxnSpPr>
            <p:nvPr/>
          </p:nvCxnSpPr>
          <p:spPr>
            <a:xfrm flipV="1">
              <a:off x="6187848" y="1643399"/>
              <a:ext cx="846611" cy="1"/>
            </a:xfrm>
            <a:prstGeom prst="line">
              <a:avLst/>
            </a:prstGeom>
            <a:grpFill/>
            <a:ln w="22225">
              <a:solidFill>
                <a:schemeClr val="accent1"/>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grpSp>
        <p:nvGrpSpPr>
          <p:cNvPr id="6" name="Group 12"/>
          <p:cNvGrpSpPr/>
          <p:nvPr/>
        </p:nvGrpSpPr>
        <p:grpSpPr>
          <a:xfrm>
            <a:off x="5964223" y="4790319"/>
            <a:ext cx="1072075" cy="223621"/>
            <a:chOff x="5964215" y="4790393"/>
            <a:chExt cx="1072134" cy="223633"/>
          </a:xfrm>
          <a:solidFill>
            <a:schemeClr val="accent3"/>
          </a:solidFill>
        </p:grpSpPr>
        <p:sp>
          <p:nvSpPr>
            <p:cNvPr id="7" name="椭圆 6"/>
            <p:cNvSpPr/>
            <p:nvPr/>
          </p:nvSpPr>
          <p:spPr>
            <a:xfrm>
              <a:off x="5964215" y="4790393"/>
              <a:ext cx="223633" cy="223633"/>
            </a:xfrm>
            <a:prstGeom prst="ellipse">
              <a:avLst/>
            </a:prstGeom>
            <a:grpFill/>
            <a:ln>
              <a:solidFill>
                <a:schemeClr val="accent3"/>
              </a:soli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chemeClr val="tx1">
                    <a:lumMod val="75000"/>
                    <a:lumOff val="25000"/>
                  </a:schemeClr>
                </a:solidFill>
                <a:latin typeface="+mn-ea"/>
                <a:sym typeface="Arial" panose="020B0604020202020204" pitchFamily="34" charset="0"/>
              </a:endParaRPr>
            </a:p>
          </p:txBody>
        </p:sp>
        <p:cxnSp>
          <p:nvCxnSpPr>
            <p:cNvPr id="8" name="直接连接符 14"/>
            <p:cNvCxnSpPr/>
            <p:nvPr/>
          </p:nvCxnSpPr>
          <p:spPr>
            <a:xfrm flipV="1">
              <a:off x="6189738" y="4902208"/>
              <a:ext cx="846611" cy="1"/>
            </a:xfrm>
            <a:prstGeom prst="line">
              <a:avLst/>
            </a:prstGeom>
            <a:grpFill/>
            <a:ln w="22225">
              <a:solidFill>
                <a:schemeClr val="accent3"/>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grpSp>
        <p:nvGrpSpPr>
          <p:cNvPr id="9" name="Group 10"/>
          <p:cNvGrpSpPr/>
          <p:nvPr/>
        </p:nvGrpSpPr>
        <p:grpSpPr>
          <a:xfrm>
            <a:off x="5964223" y="3033301"/>
            <a:ext cx="1072075" cy="223621"/>
            <a:chOff x="5964215" y="3033279"/>
            <a:chExt cx="1072134" cy="223633"/>
          </a:xfrm>
          <a:solidFill>
            <a:schemeClr val="accent2"/>
          </a:solidFill>
        </p:grpSpPr>
        <p:sp>
          <p:nvSpPr>
            <p:cNvPr id="10" name="椭圆 9"/>
            <p:cNvSpPr/>
            <p:nvPr/>
          </p:nvSpPr>
          <p:spPr>
            <a:xfrm>
              <a:off x="5964215" y="3033279"/>
              <a:ext cx="223633" cy="223633"/>
            </a:xfrm>
            <a:prstGeom prst="ellipse">
              <a:avLst/>
            </a:prstGeom>
            <a:grpFill/>
            <a:ln>
              <a:solidFill>
                <a:schemeClr val="accent2"/>
              </a:solid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a:solidFill>
                  <a:schemeClr val="tx1">
                    <a:lumMod val="75000"/>
                    <a:lumOff val="25000"/>
                  </a:schemeClr>
                </a:solidFill>
                <a:latin typeface="+mn-ea"/>
                <a:sym typeface="Arial" panose="020B0604020202020204" pitchFamily="34" charset="0"/>
              </a:endParaRPr>
            </a:p>
          </p:txBody>
        </p:sp>
        <p:cxnSp>
          <p:nvCxnSpPr>
            <p:cNvPr id="11" name="直接连接符 16"/>
            <p:cNvCxnSpPr/>
            <p:nvPr/>
          </p:nvCxnSpPr>
          <p:spPr>
            <a:xfrm flipV="1">
              <a:off x="6189738" y="3145093"/>
              <a:ext cx="846611" cy="1"/>
            </a:xfrm>
            <a:prstGeom prst="line">
              <a:avLst/>
            </a:prstGeom>
            <a:grpFill/>
            <a:ln w="22225">
              <a:solidFill>
                <a:schemeClr val="accent2"/>
              </a:solidFill>
              <a:prstDash val="lgDash"/>
              <a:headEnd type="none"/>
              <a:tailEnd type="oval" w="lg" len="lg"/>
            </a:ln>
            <a:effectLst/>
          </p:spPr>
          <p:style>
            <a:lnRef idx="1">
              <a:schemeClr val="accent1"/>
            </a:lnRef>
            <a:fillRef idx="0">
              <a:schemeClr val="accent1"/>
            </a:fillRef>
            <a:effectRef idx="0">
              <a:schemeClr val="accent1"/>
            </a:effectRef>
            <a:fontRef idx="minor">
              <a:schemeClr val="tx1"/>
            </a:fontRef>
          </p:style>
        </p:cxnSp>
      </p:grpSp>
      <p:sp>
        <p:nvSpPr>
          <p:cNvPr id="12" name="TextBox 29"/>
          <p:cNvSpPr txBox="1"/>
          <p:nvPr/>
        </p:nvSpPr>
        <p:spPr>
          <a:xfrm>
            <a:off x="7167172" y="1421835"/>
            <a:ext cx="649537" cy="461665"/>
          </a:xfrm>
          <a:prstGeom prst="rect">
            <a:avLst/>
          </a:prstGeom>
          <a:noFill/>
        </p:spPr>
        <p:txBody>
          <a:bodyPr wrap="none" rtlCol="0">
            <a:spAutoFit/>
          </a:bodyPr>
          <a:lstStyle/>
          <a:p>
            <a:pPr algn="just">
              <a:lnSpc>
                <a:spcPct val="120000"/>
              </a:lnSpc>
            </a:pPr>
            <a:r>
              <a:rPr lang="en-US" sz="2000" dirty="0">
                <a:solidFill>
                  <a:schemeClr val="accent1"/>
                </a:solidFill>
                <a:latin typeface="+mj-lt"/>
                <a:cs typeface="+mn-ea"/>
                <a:sym typeface="Arial" panose="020B0604020202020204" pitchFamily="34" charset="0"/>
              </a:rPr>
              <a:t>2017</a:t>
            </a:r>
            <a:endParaRPr lang="en-GB" sz="2000" dirty="0">
              <a:solidFill>
                <a:schemeClr val="accent1"/>
              </a:solidFill>
              <a:latin typeface="+mj-lt"/>
              <a:cs typeface="+mn-ea"/>
              <a:sym typeface="Arial" panose="020B0604020202020204" pitchFamily="34" charset="0"/>
            </a:endParaRPr>
          </a:p>
        </p:txBody>
      </p:sp>
      <p:sp>
        <p:nvSpPr>
          <p:cNvPr id="13" name="TextBox 30"/>
          <p:cNvSpPr txBox="1"/>
          <p:nvPr/>
        </p:nvSpPr>
        <p:spPr>
          <a:xfrm>
            <a:off x="7147936" y="2923069"/>
            <a:ext cx="688009" cy="461665"/>
          </a:xfrm>
          <a:prstGeom prst="rect">
            <a:avLst/>
          </a:prstGeom>
          <a:noFill/>
        </p:spPr>
        <p:txBody>
          <a:bodyPr wrap="none" rtlCol="0">
            <a:spAutoFit/>
          </a:bodyPr>
          <a:lstStyle/>
          <a:p>
            <a:pPr algn="just">
              <a:lnSpc>
                <a:spcPct val="120000"/>
              </a:lnSpc>
            </a:pPr>
            <a:r>
              <a:rPr lang="en-US" sz="2000" dirty="0">
                <a:solidFill>
                  <a:schemeClr val="accent2"/>
                </a:solidFill>
                <a:latin typeface="+mj-lt"/>
                <a:cs typeface="+mn-ea"/>
                <a:sym typeface="Arial" panose="020B0604020202020204" pitchFamily="34" charset="0"/>
              </a:rPr>
              <a:t>2016</a:t>
            </a:r>
            <a:endParaRPr lang="en-GB" sz="2000" dirty="0">
              <a:solidFill>
                <a:schemeClr val="accent2"/>
              </a:solidFill>
              <a:latin typeface="+mj-lt"/>
              <a:cs typeface="+mn-ea"/>
              <a:sym typeface="Arial" panose="020B0604020202020204" pitchFamily="34" charset="0"/>
            </a:endParaRPr>
          </a:p>
        </p:txBody>
      </p:sp>
      <p:sp>
        <p:nvSpPr>
          <p:cNvPr id="14" name="TextBox 31"/>
          <p:cNvSpPr txBox="1"/>
          <p:nvPr/>
        </p:nvSpPr>
        <p:spPr>
          <a:xfrm>
            <a:off x="7148736" y="4691846"/>
            <a:ext cx="686406" cy="461665"/>
          </a:xfrm>
          <a:prstGeom prst="rect">
            <a:avLst/>
          </a:prstGeom>
          <a:noFill/>
        </p:spPr>
        <p:txBody>
          <a:bodyPr wrap="none" rtlCol="0">
            <a:spAutoFit/>
          </a:bodyPr>
          <a:lstStyle/>
          <a:p>
            <a:pPr algn="just">
              <a:lnSpc>
                <a:spcPct val="120000"/>
              </a:lnSpc>
            </a:pPr>
            <a:r>
              <a:rPr lang="en-US" sz="2000" dirty="0">
                <a:solidFill>
                  <a:schemeClr val="accent3"/>
                </a:solidFill>
                <a:latin typeface="+mj-lt"/>
                <a:cs typeface="+mn-ea"/>
                <a:sym typeface="Arial" panose="020B0604020202020204" pitchFamily="34" charset="0"/>
              </a:rPr>
              <a:t>2015</a:t>
            </a:r>
            <a:endParaRPr lang="en-GB" sz="2000" dirty="0">
              <a:solidFill>
                <a:schemeClr val="accent3"/>
              </a:solidFill>
              <a:latin typeface="+mj-lt"/>
              <a:cs typeface="+mn-ea"/>
              <a:sym typeface="Arial" panose="020B0604020202020204" pitchFamily="34" charset="0"/>
            </a:endParaRPr>
          </a:p>
        </p:txBody>
      </p:sp>
      <p:grpSp>
        <p:nvGrpSpPr>
          <p:cNvPr id="15" name="Group 34"/>
          <p:cNvGrpSpPr/>
          <p:nvPr/>
        </p:nvGrpSpPr>
        <p:grpSpPr>
          <a:xfrm>
            <a:off x="1658174" y="1815560"/>
            <a:ext cx="2796261" cy="1080312"/>
            <a:chOff x="-158386" y="2124222"/>
            <a:chExt cx="4463257" cy="1080371"/>
          </a:xfrm>
        </p:grpSpPr>
        <p:sp>
          <p:nvSpPr>
            <p:cNvPr id="16" name="TextBox 32"/>
            <p:cNvSpPr txBox="1"/>
            <p:nvPr/>
          </p:nvSpPr>
          <p:spPr>
            <a:xfrm>
              <a:off x="1717578" y="2124222"/>
              <a:ext cx="2587293" cy="362812"/>
            </a:xfrm>
            <a:prstGeom prst="rect">
              <a:avLst/>
            </a:prstGeom>
            <a:noFill/>
          </p:spPr>
          <p:txBody>
            <a:bodyPr wrap="none" rtlCol="0">
              <a:spAutoFit/>
            </a:bodyPr>
            <a:lstStyle/>
            <a:p>
              <a:pPr algn="r">
                <a:lnSpc>
                  <a:spcPct val="120000"/>
                </a:lnSpc>
              </a:pPr>
              <a:r>
                <a:rPr lang="zh-CN" altLang="en-US" sz="1600" b="1" dirty="0">
                  <a:solidFill>
                    <a:schemeClr val="accent1"/>
                  </a:solidFill>
                  <a:latin typeface="+mn-ea"/>
                  <a:cs typeface="+mn-ea"/>
                  <a:sym typeface="Arial" panose="020B0604020202020204" pitchFamily="34" charset="0"/>
                </a:rPr>
                <a:t>请替换文字内容</a:t>
              </a:r>
              <a:endParaRPr lang="en-GB" sz="1600" b="1" dirty="0">
                <a:solidFill>
                  <a:schemeClr val="accent1"/>
                </a:solidFill>
                <a:latin typeface="+mn-ea"/>
                <a:cs typeface="+mn-ea"/>
                <a:sym typeface="Arial" panose="020B0604020202020204" pitchFamily="34" charset="0"/>
              </a:endParaRPr>
            </a:p>
          </p:txBody>
        </p:sp>
        <p:sp>
          <p:nvSpPr>
            <p:cNvPr id="17" name="Rectangle 33"/>
            <p:cNvSpPr/>
            <p:nvPr/>
          </p:nvSpPr>
          <p:spPr>
            <a:xfrm>
              <a:off x="-158386" y="2447422"/>
              <a:ext cx="4451857" cy="757171"/>
            </a:xfrm>
            <a:prstGeom prst="rect">
              <a:avLst/>
            </a:prstGeom>
          </p:spPr>
          <p:txBody>
            <a:bodyPr wrap="square">
              <a:spAutoFit/>
            </a:bodyPr>
            <a:lstStyle/>
            <a:p>
              <a:pPr algn="r">
                <a:lnSpc>
                  <a:spcPct val="120000"/>
                </a:lnSpc>
              </a:pPr>
              <a:r>
                <a:rPr lang="zh-CN" altLang="en-US" sz="900" dirty="0">
                  <a:solidFill>
                    <a:schemeClr val="tx1">
                      <a:lumMod val="75000"/>
                      <a:lumOff val="25000"/>
                    </a:schemeClr>
                  </a:solidFill>
                  <a:latin typeface="+mn-ea"/>
                  <a:cs typeface="+mn-ea"/>
                  <a:sym typeface="Arial" panose="020B0604020202020204" pitchFamily="34" charset="0"/>
                </a:rPr>
                <a:t>请替换文字内容</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endParaRPr lang="en-GB" altLang="zh-CN" sz="900" dirty="0">
                <a:solidFill>
                  <a:schemeClr val="tx1">
                    <a:lumMod val="75000"/>
                    <a:lumOff val="25000"/>
                  </a:schemeClr>
                </a:solidFill>
                <a:latin typeface="+mn-ea"/>
                <a:cs typeface="+mn-ea"/>
                <a:sym typeface="Arial" panose="020B0604020202020204" pitchFamily="34" charset="0"/>
              </a:endParaRPr>
            </a:p>
          </p:txBody>
        </p:sp>
      </p:grpSp>
      <p:grpSp>
        <p:nvGrpSpPr>
          <p:cNvPr id="18" name="Group 35"/>
          <p:cNvGrpSpPr/>
          <p:nvPr/>
        </p:nvGrpSpPr>
        <p:grpSpPr>
          <a:xfrm>
            <a:off x="1658173" y="5169871"/>
            <a:ext cx="2798181" cy="1080312"/>
            <a:chOff x="-159167" y="2124222"/>
            <a:chExt cx="4466319" cy="1080371"/>
          </a:xfrm>
        </p:grpSpPr>
        <p:sp>
          <p:nvSpPr>
            <p:cNvPr id="19" name="TextBox 36"/>
            <p:cNvSpPr txBox="1"/>
            <p:nvPr/>
          </p:nvSpPr>
          <p:spPr>
            <a:xfrm>
              <a:off x="1719860" y="2124222"/>
              <a:ext cx="2587292" cy="362812"/>
            </a:xfrm>
            <a:prstGeom prst="rect">
              <a:avLst/>
            </a:prstGeom>
            <a:noFill/>
          </p:spPr>
          <p:txBody>
            <a:bodyPr wrap="none" rtlCol="0">
              <a:spAutoFit/>
            </a:bodyPr>
            <a:lstStyle/>
            <a:p>
              <a:pPr algn="r">
                <a:lnSpc>
                  <a:spcPct val="120000"/>
                </a:lnSpc>
              </a:pPr>
              <a:r>
                <a:rPr lang="zh-CN" altLang="en-US" sz="1600" b="1" dirty="0">
                  <a:solidFill>
                    <a:schemeClr val="accent3"/>
                  </a:solidFill>
                  <a:latin typeface="+mn-ea"/>
                  <a:cs typeface="+mn-ea"/>
                  <a:sym typeface="Arial" panose="020B0604020202020204" pitchFamily="34" charset="0"/>
                </a:rPr>
                <a:t>请替换文字内容</a:t>
              </a:r>
              <a:endParaRPr lang="en-GB" sz="1600" b="1" dirty="0">
                <a:solidFill>
                  <a:schemeClr val="accent3"/>
                </a:solidFill>
                <a:latin typeface="+mn-ea"/>
                <a:cs typeface="+mn-ea"/>
                <a:sym typeface="Arial" panose="020B0604020202020204" pitchFamily="34" charset="0"/>
              </a:endParaRPr>
            </a:p>
          </p:txBody>
        </p:sp>
        <p:sp>
          <p:nvSpPr>
            <p:cNvPr id="20" name="Rectangle 37"/>
            <p:cNvSpPr/>
            <p:nvPr/>
          </p:nvSpPr>
          <p:spPr>
            <a:xfrm>
              <a:off x="-159167" y="2447422"/>
              <a:ext cx="4452637" cy="757171"/>
            </a:xfrm>
            <a:prstGeom prst="rect">
              <a:avLst/>
            </a:prstGeom>
          </p:spPr>
          <p:txBody>
            <a:bodyPr wrap="square">
              <a:spAutoFit/>
            </a:bodyPr>
            <a:lstStyle/>
            <a:p>
              <a:pPr algn="r">
                <a:lnSpc>
                  <a:spcPct val="120000"/>
                </a:lnSpc>
              </a:pPr>
              <a:r>
                <a:rPr lang="zh-CN" altLang="en-US" sz="900" dirty="0">
                  <a:solidFill>
                    <a:schemeClr val="tx1">
                      <a:lumMod val="75000"/>
                      <a:lumOff val="25000"/>
                    </a:schemeClr>
                  </a:solidFill>
                  <a:latin typeface="+mn-ea"/>
                  <a:cs typeface="+mn-ea"/>
                  <a:sym typeface="Arial" panose="020B0604020202020204" pitchFamily="34" charset="0"/>
                </a:rPr>
                <a:t>请替换文字内容</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endParaRPr lang="en-GB" altLang="zh-CN" sz="900" dirty="0">
                <a:solidFill>
                  <a:schemeClr val="tx1">
                    <a:lumMod val="75000"/>
                    <a:lumOff val="25000"/>
                  </a:schemeClr>
                </a:solidFill>
                <a:latin typeface="+mn-ea"/>
                <a:cs typeface="+mn-ea"/>
                <a:sym typeface="Arial" panose="020B0604020202020204" pitchFamily="34" charset="0"/>
              </a:endParaRPr>
            </a:p>
          </p:txBody>
        </p:sp>
      </p:grpSp>
      <p:grpSp>
        <p:nvGrpSpPr>
          <p:cNvPr id="21" name="Group 38"/>
          <p:cNvGrpSpPr/>
          <p:nvPr/>
        </p:nvGrpSpPr>
        <p:grpSpPr>
          <a:xfrm>
            <a:off x="7148917" y="3450977"/>
            <a:ext cx="2975264" cy="914111"/>
            <a:chOff x="257395" y="2124222"/>
            <a:chExt cx="4036076" cy="914164"/>
          </a:xfrm>
        </p:grpSpPr>
        <p:sp>
          <p:nvSpPr>
            <p:cNvPr id="22" name="TextBox 39"/>
            <p:cNvSpPr txBox="1"/>
            <p:nvPr/>
          </p:nvSpPr>
          <p:spPr>
            <a:xfrm>
              <a:off x="257395" y="2124222"/>
              <a:ext cx="2198899" cy="362813"/>
            </a:xfrm>
            <a:prstGeom prst="rect">
              <a:avLst/>
            </a:prstGeom>
            <a:noFill/>
          </p:spPr>
          <p:txBody>
            <a:bodyPr wrap="none" rtlCol="0">
              <a:spAutoFit/>
            </a:bodyPr>
            <a:lstStyle/>
            <a:p>
              <a:pPr>
                <a:lnSpc>
                  <a:spcPct val="120000"/>
                </a:lnSpc>
              </a:pPr>
              <a:r>
                <a:rPr lang="zh-CN" altLang="en-US" sz="1600" b="1" dirty="0">
                  <a:solidFill>
                    <a:schemeClr val="accent2"/>
                  </a:solidFill>
                  <a:latin typeface="+mn-ea"/>
                  <a:cs typeface="+mn-ea"/>
                  <a:sym typeface="Arial" panose="020B0604020202020204" pitchFamily="34" charset="0"/>
                </a:rPr>
                <a:t>请替换文字内容</a:t>
              </a:r>
              <a:endParaRPr lang="en-GB" sz="1600" b="1" dirty="0">
                <a:solidFill>
                  <a:schemeClr val="accent2"/>
                </a:solidFill>
                <a:latin typeface="+mn-ea"/>
                <a:cs typeface="+mn-ea"/>
                <a:sym typeface="Arial" panose="020B0604020202020204" pitchFamily="34" charset="0"/>
              </a:endParaRPr>
            </a:p>
          </p:txBody>
        </p:sp>
        <p:sp>
          <p:nvSpPr>
            <p:cNvPr id="23" name="Rectangle 40"/>
            <p:cNvSpPr/>
            <p:nvPr/>
          </p:nvSpPr>
          <p:spPr>
            <a:xfrm>
              <a:off x="276738" y="2447421"/>
              <a:ext cx="4016733" cy="590965"/>
            </a:xfrm>
            <a:prstGeom prst="rect">
              <a:avLst/>
            </a:prstGeom>
          </p:spPr>
          <p:txBody>
            <a:bodyPr wrap="square">
              <a:spAutoFit/>
            </a:bodyPr>
            <a:lstStyle/>
            <a:p>
              <a:pPr algn="just">
                <a:lnSpc>
                  <a:spcPct val="120000"/>
                </a:lnSpc>
              </a:pPr>
              <a:r>
                <a:rPr lang="zh-CN" altLang="en-US" sz="900" dirty="0">
                  <a:solidFill>
                    <a:schemeClr val="tx1">
                      <a:lumMod val="75000"/>
                      <a:lumOff val="25000"/>
                    </a:schemeClr>
                  </a:solidFill>
                  <a:latin typeface="+mn-ea"/>
                  <a:cs typeface="+mn-ea"/>
                  <a:sym typeface="Arial" panose="020B0604020202020204" pitchFamily="34" charset="0"/>
                </a:rPr>
                <a:t>请替换文字内容</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r>
                <a:rPr lang="zh-CN" altLang="en-US" sz="900">
                  <a:solidFill>
                    <a:schemeClr val="tx1">
                      <a:lumMod val="75000"/>
                      <a:lumOff val="25000"/>
                    </a:schemeClr>
                  </a:solidFill>
                  <a:latin typeface="+mn-ea"/>
                  <a:cs typeface="+mn-ea"/>
                  <a:sym typeface="Arial" panose="020B0604020202020204" pitchFamily="34" charset="0"/>
                </a:rPr>
                <a:t>，点击添加相关</a:t>
              </a:r>
              <a:r>
                <a:rPr lang="zh-CN" altLang="en-US" sz="900" dirty="0">
                  <a:solidFill>
                    <a:schemeClr val="tx1">
                      <a:lumMod val="75000"/>
                      <a:lumOff val="25000"/>
                    </a:schemeClr>
                  </a:solidFill>
                  <a:latin typeface="+mn-ea"/>
                  <a:cs typeface="+mn-ea"/>
                  <a:sym typeface="Arial" panose="020B0604020202020204" pitchFamily="34" charset="0"/>
                </a:rPr>
                <a:t>标题文字，修改文字内容，也可以直接复制你的内容到此。</a:t>
              </a:r>
              <a:endParaRPr lang="en-GB" altLang="zh-CN" sz="900" dirty="0">
                <a:solidFill>
                  <a:schemeClr val="tx1">
                    <a:lumMod val="75000"/>
                    <a:lumOff val="25000"/>
                  </a:schemeClr>
                </a:solidFill>
                <a:latin typeface="+mn-ea"/>
                <a:cs typeface="+mn-ea"/>
                <a:sym typeface="Arial" panose="020B0604020202020204" pitchFamily="34" charset="0"/>
              </a:endParaRPr>
            </a:p>
          </p:txBody>
        </p:sp>
      </p:grpSp>
      <p:grpSp>
        <p:nvGrpSpPr>
          <p:cNvPr id="24" name="Group 14"/>
          <p:cNvGrpSpPr/>
          <p:nvPr/>
        </p:nvGrpSpPr>
        <p:grpSpPr>
          <a:xfrm>
            <a:off x="5349267" y="2011034"/>
            <a:ext cx="4272750" cy="670862"/>
            <a:chOff x="5349226" y="2010956"/>
            <a:chExt cx="4272984" cy="670899"/>
          </a:xfrm>
        </p:grpSpPr>
        <p:sp>
          <p:nvSpPr>
            <p:cNvPr id="25" name="燕尾形 18"/>
            <p:cNvSpPr/>
            <p:nvPr/>
          </p:nvSpPr>
          <p:spPr>
            <a:xfrm rot="10800000">
              <a:off x="5349226" y="2010956"/>
              <a:ext cx="4272984" cy="670899"/>
            </a:xfrm>
            <a:prstGeom prst="chevron">
              <a:avLst>
                <a:gd name="adj" fmla="val 67746"/>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b="1">
                <a:solidFill>
                  <a:schemeClr val="bg1"/>
                </a:solidFill>
                <a:latin typeface="+mn-ea"/>
                <a:sym typeface="Arial" panose="020B0604020202020204" pitchFamily="34" charset="0"/>
              </a:endParaRPr>
            </a:p>
          </p:txBody>
        </p:sp>
        <p:sp>
          <p:nvSpPr>
            <p:cNvPr id="26" name="TextBox 41"/>
            <p:cNvSpPr txBox="1"/>
            <p:nvPr/>
          </p:nvSpPr>
          <p:spPr>
            <a:xfrm>
              <a:off x="5995550" y="2162574"/>
              <a:ext cx="1542494" cy="348769"/>
            </a:xfrm>
            <a:prstGeom prst="rect">
              <a:avLst/>
            </a:prstGeom>
            <a:noFill/>
          </p:spPr>
          <p:txBody>
            <a:bodyPr wrap="none" rtlCol="0">
              <a:spAutoFit/>
            </a:bodyPr>
            <a:lstStyle/>
            <a:p>
              <a:pPr algn="just">
                <a:lnSpc>
                  <a:spcPct val="120000"/>
                </a:lnSpc>
              </a:pPr>
              <a:r>
                <a:rPr lang="zh-CN" altLang="en-US" sz="1517" b="1" dirty="0">
                  <a:solidFill>
                    <a:schemeClr val="bg1"/>
                  </a:solidFill>
                  <a:latin typeface="+mn-ea"/>
                  <a:cs typeface="+mn-ea"/>
                  <a:sym typeface="Arial" panose="020B0604020202020204" pitchFamily="34" charset="0"/>
                </a:rPr>
                <a:t>请替换文字内容</a:t>
              </a:r>
              <a:endParaRPr lang="en-GB" sz="1517" b="1" dirty="0">
                <a:solidFill>
                  <a:schemeClr val="bg1"/>
                </a:solidFill>
                <a:latin typeface="+mn-ea"/>
                <a:cs typeface="+mn-ea"/>
                <a:sym typeface="Arial" panose="020B0604020202020204" pitchFamily="34" charset="0"/>
              </a:endParaRPr>
            </a:p>
          </p:txBody>
        </p:sp>
      </p:grpSp>
      <p:grpSp>
        <p:nvGrpSpPr>
          <p:cNvPr id="27" name="Group 15"/>
          <p:cNvGrpSpPr/>
          <p:nvPr/>
        </p:nvGrpSpPr>
        <p:grpSpPr>
          <a:xfrm>
            <a:off x="2569982" y="3646456"/>
            <a:ext cx="4272750" cy="670862"/>
            <a:chOff x="2569789" y="3646467"/>
            <a:chExt cx="4272984" cy="670899"/>
          </a:xfrm>
        </p:grpSpPr>
        <p:sp>
          <p:nvSpPr>
            <p:cNvPr id="28" name="燕尾形 20"/>
            <p:cNvSpPr/>
            <p:nvPr/>
          </p:nvSpPr>
          <p:spPr>
            <a:xfrm>
              <a:off x="2569789" y="3646467"/>
              <a:ext cx="4272984" cy="670899"/>
            </a:xfrm>
            <a:prstGeom prst="chevron">
              <a:avLst>
                <a:gd name="adj" fmla="val 67746"/>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b="1">
                <a:solidFill>
                  <a:schemeClr val="bg1"/>
                </a:solidFill>
                <a:latin typeface="+mn-ea"/>
                <a:sym typeface="Arial" panose="020B0604020202020204" pitchFamily="34" charset="0"/>
              </a:endParaRPr>
            </a:p>
          </p:txBody>
        </p:sp>
        <p:sp>
          <p:nvSpPr>
            <p:cNvPr id="29" name="TextBox 42"/>
            <p:cNvSpPr txBox="1"/>
            <p:nvPr/>
          </p:nvSpPr>
          <p:spPr>
            <a:xfrm>
              <a:off x="3216113" y="3795078"/>
              <a:ext cx="1542494" cy="348769"/>
            </a:xfrm>
            <a:prstGeom prst="rect">
              <a:avLst/>
            </a:prstGeom>
            <a:noFill/>
          </p:spPr>
          <p:txBody>
            <a:bodyPr wrap="none" rtlCol="0">
              <a:spAutoFit/>
            </a:bodyPr>
            <a:lstStyle/>
            <a:p>
              <a:pPr algn="just">
                <a:lnSpc>
                  <a:spcPct val="120000"/>
                </a:lnSpc>
              </a:pPr>
              <a:r>
                <a:rPr lang="zh-CN" altLang="en-US" sz="1517" b="1" dirty="0">
                  <a:solidFill>
                    <a:schemeClr val="bg1"/>
                  </a:solidFill>
                  <a:latin typeface="+mn-ea"/>
                  <a:cs typeface="+mn-ea"/>
                  <a:sym typeface="Arial" panose="020B0604020202020204" pitchFamily="34" charset="0"/>
                </a:rPr>
                <a:t>请替换文字内容</a:t>
              </a:r>
              <a:endParaRPr lang="en-GB" sz="1517" b="1" dirty="0">
                <a:solidFill>
                  <a:schemeClr val="bg1"/>
                </a:solidFill>
                <a:latin typeface="+mn-ea"/>
                <a:cs typeface="+mn-ea"/>
                <a:sym typeface="Arial" panose="020B0604020202020204" pitchFamily="34" charset="0"/>
              </a:endParaRPr>
            </a:p>
          </p:txBody>
        </p:sp>
      </p:grpSp>
      <p:grpSp>
        <p:nvGrpSpPr>
          <p:cNvPr id="30" name="Group 17"/>
          <p:cNvGrpSpPr/>
          <p:nvPr/>
        </p:nvGrpSpPr>
        <p:grpSpPr>
          <a:xfrm>
            <a:off x="5349267" y="5365344"/>
            <a:ext cx="4272750" cy="670862"/>
            <a:chOff x="5349226" y="5365450"/>
            <a:chExt cx="4272984" cy="670899"/>
          </a:xfrm>
        </p:grpSpPr>
        <p:sp>
          <p:nvSpPr>
            <p:cNvPr id="31" name="燕尾形 23"/>
            <p:cNvSpPr/>
            <p:nvPr/>
          </p:nvSpPr>
          <p:spPr>
            <a:xfrm rot="10800000">
              <a:off x="5349226" y="5365450"/>
              <a:ext cx="4272984" cy="670899"/>
            </a:xfrm>
            <a:prstGeom prst="chevron">
              <a:avLst>
                <a:gd name="adj" fmla="val 67746"/>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99" b="1" dirty="0">
                <a:solidFill>
                  <a:schemeClr val="bg1"/>
                </a:solidFill>
                <a:latin typeface="+mn-ea"/>
                <a:sym typeface="Arial" panose="020B0604020202020204" pitchFamily="34" charset="0"/>
              </a:endParaRPr>
            </a:p>
          </p:txBody>
        </p:sp>
        <p:sp>
          <p:nvSpPr>
            <p:cNvPr id="32" name="TextBox 43"/>
            <p:cNvSpPr txBox="1"/>
            <p:nvPr/>
          </p:nvSpPr>
          <p:spPr>
            <a:xfrm>
              <a:off x="6000635" y="5516234"/>
              <a:ext cx="1542494" cy="348769"/>
            </a:xfrm>
            <a:prstGeom prst="rect">
              <a:avLst/>
            </a:prstGeom>
            <a:noFill/>
          </p:spPr>
          <p:txBody>
            <a:bodyPr wrap="none" rtlCol="0">
              <a:spAutoFit/>
            </a:bodyPr>
            <a:lstStyle/>
            <a:p>
              <a:pPr algn="just">
                <a:lnSpc>
                  <a:spcPct val="120000"/>
                </a:lnSpc>
              </a:pPr>
              <a:r>
                <a:rPr lang="zh-CN" altLang="en-US" sz="1517" b="1" dirty="0">
                  <a:solidFill>
                    <a:schemeClr val="bg1"/>
                  </a:solidFill>
                  <a:latin typeface="+mn-ea"/>
                  <a:cs typeface="+mn-ea"/>
                  <a:sym typeface="Arial" panose="020B0604020202020204" pitchFamily="34" charset="0"/>
                </a:rPr>
                <a:t>请替换文字内容</a:t>
              </a:r>
              <a:endParaRPr lang="en-GB" sz="1517" b="1" dirty="0">
                <a:solidFill>
                  <a:schemeClr val="bg1"/>
                </a:solidFill>
                <a:latin typeface="+mn-ea"/>
                <a:cs typeface="+mn-ea"/>
                <a:sym typeface="Arial" panose="020B0604020202020204" pitchFamily="34" charset="0"/>
              </a:endParaRPr>
            </a:p>
          </p:txBody>
        </p:sp>
      </p:grpSp>
    </p:spTree>
    <p:extLst>
      <p:ext uri="{BB962C8B-B14F-4D97-AF65-F5344CB8AC3E}">
        <p14:creationId xmlns:p14="http://schemas.microsoft.com/office/powerpoint/2010/main" val="3735414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1500"/>
                            </p:stCondLst>
                            <p:childTnLst>
                              <p:par>
                                <p:cTn id="17" presetID="12" presetClass="entr" presetSubtype="2" fill="hold" nodeType="afterEffect">
                                  <p:stCondLst>
                                    <p:cond delay="0"/>
                                  </p:stCondLst>
                                  <p:childTnLst>
                                    <p:set>
                                      <p:cBhvr>
                                        <p:cTn id="18" dur="1" fill="hold">
                                          <p:stCondLst>
                                            <p:cond delay="0"/>
                                          </p:stCondLst>
                                        </p:cTn>
                                        <p:tgtEl>
                                          <p:spTgt spid="24"/>
                                        </p:tgtEl>
                                        <p:attrNameLst>
                                          <p:attrName>style.visibility</p:attrName>
                                        </p:attrNameLst>
                                      </p:cBhvr>
                                      <p:to>
                                        <p:strVal val="visible"/>
                                      </p:to>
                                    </p:set>
                                    <p:anim calcmode="lin" valueType="num">
                                      <p:cBhvr additive="base">
                                        <p:cTn id="19" dur="500"/>
                                        <p:tgtEl>
                                          <p:spTgt spid="24"/>
                                        </p:tgtEl>
                                        <p:attrNameLst>
                                          <p:attrName>ppt_x</p:attrName>
                                        </p:attrNameLst>
                                      </p:cBhvr>
                                      <p:tavLst>
                                        <p:tav tm="0">
                                          <p:val>
                                            <p:strVal val="#ppt_x+#ppt_w*1.125000"/>
                                          </p:val>
                                        </p:tav>
                                        <p:tav tm="100000">
                                          <p:val>
                                            <p:strVal val="#ppt_x"/>
                                          </p:val>
                                        </p:tav>
                                      </p:tavLst>
                                    </p:anim>
                                    <p:animEffect transition="in" filter="wipe(left)">
                                      <p:cBhvr>
                                        <p:cTn id="20" dur="500"/>
                                        <p:tgtEl>
                                          <p:spTgt spid="24"/>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wipe(left)">
                                      <p:cBhvr>
                                        <p:cTn id="28" dur="500"/>
                                        <p:tgtEl>
                                          <p:spTgt spid="9"/>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par>
                          <p:cTn id="33" fill="hold">
                            <p:stCondLst>
                              <p:cond delay="3500"/>
                            </p:stCondLst>
                            <p:childTnLst>
                              <p:par>
                                <p:cTn id="34" presetID="12" presetClass="entr" presetSubtype="8"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 calcmode="lin" valueType="num">
                                      <p:cBhvr additive="base">
                                        <p:cTn id="36" dur="500"/>
                                        <p:tgtEl>
                                          <p:spTgt spid="27"/>
                                        </p:tgtEl>
                                        <p:attrNameLst>
                                          <p:attrName>ppt_x</p:attrName>
                                        </p:attrNameLst>
                                      </p:cBhvr>
                                      <p:tavLst>
                                        <p:tav tm="0">
                                          <p:val>
                                            <p:strVal val="#ppt_x-#ppt_w*1.125000"/>
                                          </p:val>
                                        </p:tav>
                                        <p:tav tm="100000">
                                          <p:val>
                                            <p:strVal val="#ppt_x"/>
                                          </p:val>
                                        </p:tav>
                                      </p:tavLst>
                                    </p:anim>
                                    <p:animEffect transition="in" filter="wipe(right)">
                                      <p:cBhvr>
                                        <p:cTn id="37" dur="500"/>
                                        <p:tgtEl>
                                          <p:spTgt spid="27"/>
                                        </p:tgtEl>
                                      </p:cBhvr>
                                    </p:animEffect>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childTnLst>
                          </p:cTn>
                        </p:par>
                        <p:par>
                          <p:cTn id="42" fill="hold">
                            <p:stCondLst>
                              <p:cond delay="4500"/>
                            </p:stCondLst>
                            <p:childTnLst>
                              <p:par>
                                <p:cTn id="43" presetID="22" presetClass="entr" presetSubtype="8"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ipe(left)">
                                      <p:cBhvr>
                                        <p:cTn id="45" dur="500"/>
                                        <p:tgtEl>
                                          <p:spTgt spid="6"/>
                                        </p:tgtEl>
                                      </p:cBhvr>
                                    </p:animEffect>
                                  </p:childTnLst>
                                </p:cTn>
                              </p:par>
                            </p:childTnLst>
                          </p:cTn>
                        </p:par>
                        <p:par>
                          <p:cTn id="46" fill="hold">
                            <p:stCondLst>
                              <p:cond delay="5000"/>
                            </p:stCondLst>
                            <p:childTnLst>
                              <p:par>
                                <p:cTn id="47" presetID="10"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childTnLst>
                          </p:cTn>
                        </p:par>
                        <p:par>
                          <p:cTn id="50" fill="hold">
                            <p:stCondLst>
                              <p:cond delay="5500"/>
                            </p:stCondLst>
                            <p:childTnLst>
                              <p:par>
                                <p:cTn id="51" presetID="12" presetClass="entr" presetSubtype="2" fill="hold" nodeType="afterEffect">
                                  <p:stCondLst>
                                    <p:cond delay="0"/>
                                  </p:stCondLst>
                                  <p:childTnLst>
                                    <p:set>
                                      <p:cBhvr>
                                        <p:cTn id="52" dur="1" fill="hold">
                                          <p:stCondLst>
                                            <p:cond delay="0"/>
                                          </p:stCondLst>
                                        </p:cTn>
                                        <p:tgtEl>
                                          <p:spTgt spid="30"/>
                                        </p:tgtEl>
                                        <p:attrNameLst>
                                          <p:attrName>style.visibility</p:attrName>
                                        </p:attrNameLst>
                                      </p:cBhvr>
                                      <p:to>
                                        <p:strVal val="visible"/>
                                      </p:to>
                                    </p:set>
                                    <p:anim calcmode="lin" valueType="num">
                                      <p:cBhvr additive="base">
                                        <p:cTn id="53" dur="500"/>
                                        <p:tgtEl>
                                          <p:spTgt spid="30"/>
                                        </p:tgtEl>
                                        <p:attrNameLst>
                                          <p:attrName>ppt_x</p:attrName>
                                        </p:attrNameLst>
                                      </p:cBhvr>
                                      <p:tavLst>
                                        <p:tav tm="0">
                                          <p:val>
                                            <p:strVal val="#ppt_x+#ppt_w*1.125000"/>
                                          </p:val>
                                        </p:tav>
                                        <p:tav tm="100000">
                                          <p:val>
                                            <p:strVal val="#ppt_x"/>
                                          </p:val>
                                        </p:tav>
                                      </p:tavLst>
                                    </p:anim>
                                    <p:animEffect transition="in" filter="wipe(left)">
                                      <p:cBhvr>
                                        <p:cTn id="54" dur="500"/>
                                        <p:tgtEl>
                                          <p:spTgt spid="30"/>
                                        </p:tgtEl>
                                      </p:cBhvr>
                                    </p:animEffect>
                                  </p:childTnLst>
                                </p:cTn>
                              </p:par>
                            </p:childTnLst>
                          </p:cTn>
                        </p:par>
                        <p:par>
                          <p:cTn id="55" fill="hold">
                            <p:stCondLst>
                              <p:cond delay="6000"/>
                            </p:stCondLst>
                            <p:childTnLst>
                              <p:par>
                                <p:cTn id="56" presetID="10" presetClass="entr" presetSubtype="0" fill="hold" nodeType="afterEffect">
                                  <p:stCondLst>
                                    <p:cond delay="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电子产品, 室内, 监视器, 墙壁&#10;&#10;已生成高可信度的说明">
            <a:extLst>
              <a:ext uri="{FF2B5EF4-FFF2-40B4-BE49-F238E27FC236}">
                <a16:creationId xmlns:a16="http://schemas.microsoft.com/office/drawing/2014/main" id="{93C1DBF8-3C11-488D-A7CF-A956F18242CA}"/>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8" name="图片 7">
            <a:extLst>
              <a:ext uri="{FF2B5EF4-FFF2-40B4-BE49-F238E27FC236}">
                <a16:creationId xmlns:a16="http://schemas.microsoft.com/office/drawing/2014/main" id="{8EC65FC5-5F1A-42AC-8AFF-9AB7B4AD9138}"/>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3343588"/>
            <a:ext cx="3514412" cy="3514412"/>
          </a:xfrm>
          <a:prstGeom prst="rect">
            <a:avLst/>
          </a:prstGeom>
        </p:spPr>
      </p:pic>
      <p:sp>
        <p:nvSpPr>
          <p:cNvPr id="2" name="文本框 1">
            <a:extLst>
              <a:ext uri="{FF2B5EF4-FFF2-40B4-BE49-F238E27FC236}">
                <a16:creationId xmlns:a16="http://schemas.microsoft.com/office/drawing/2014/main" id="{F248F264-4BBF-4299-B572-98B67675C51A}"/>
              </a:ext>
            </a:extLst>
          </p:cNvPr>
          <p:cNvSpPr txBox="1"/>
          <p:nvPr/>
        </p:nvSpPr>
        <p:spPr>
          <a:xfrm>
            <a:off x="1982629" y="650543"/>
            <a:ext cx="3485977" cy="5386090"/>
          </a:xfrm>
          <a:prstGeom prst="rect">
            <a:avLst/>
          </a:prstGeom>
          <a:noFill/>
        </p:spPr>
        <p:txBody>
          <a:bodyPr wrap="square" rtlCol="0">
            <a:spAutoFit/>
          </a:bodyPr>
          <a:lstStyle/>
          <a:p>
            <a:pPr algn="ctr" defTabSz="914217"/>
            <a:r>
              <a:rPr lang="en-US" altLang="zh-CN" sz="34393" b="1" dirty="0">
                <a:ln w="19050">
                  <a:noFill/>
                  <a:prstDash val="dash"/>
                </a:ln>
                <a:solidFill>
                  <a:srgbClr val="30CAC6"/>
                </a:solidFill>
                <a:ea typeface="创艺简细圆" pitchFamily="2" charset="-122"/>
                <a:cs typeface="Segoe UI Black" panose="020B0A02040204020203" pitchFamily="34" charset="0"/>
              </a:rPr>
              <a:t>4</a:t>
            </a:r>
            <a:endParaRPr lang="zh-CN" altLang="en-US" sz="34393" b="1" dirty="0">
              <a:ln w="19050">
                <a:noFill/>
                <a:prstDash val="dash"/>
              </a:ln>
              <a:solidFill>
                <a:srgbClr val="30CAC6"/>
              </a:solidFill>
              <a:ea typeface="创艺简细圆" pitchFamily="2" charset="-122"/>
              <a:cs typeface="Segoe UI Black" panose="020B0A02040204020203" pitchFamily="34" charset="0"/>
            </a:endParaRPr>
          </a:p>
        </p:txBody>
      </p:sp>
      <p:grpSp>
        <p:nvGrpSpPr>
          <p:cNvPr id="3" name="组合 2">
            <a:extLst>
              <a:ext uri="{FF2B5EF4-FFF2-40B4-BE49-F238E27FC236}">
                <a16:creationId xmlns:a16="http://schemas.microsoft.com/office/drawing/2014/main" id="{FFC0B5A9-2DCF-4609-A1D9-1ADA01D37DB4}"/>
              </a:ext>
            </a:extLst>
          </p:cNvPr>
          <p:cNvGrpSpPr/>
          <p:nvPr/>
        </p:nvGrpSpPr>
        <p:grpSpPr>
          <a:xfrm>
            <a:off x="4742647" y="3183192"/>
            <a:ext cx="4886538" cy="1785642"/>
            <a:chOff x="4422562" y="2323177"/>
            <a:chExt cx="4886538" cy="1785642"/>
          </a:xfrm>
        </p:grpSpPr>
        <p:sp>
          <p:nvSpPr>
            <p:cNvPr id="4" name="文本框 3">
              <a:extLst>
                <a:ext uri="{FF2B5EF4-FFF2-40B4-BE49-F238E27FC236}">
                  <a16:creationId xmlns:a16="http://schemas.microsoft.com/office/drawing/2014/main" id="{622962FD-1517-4F6E-8E63-8007AE33A4AF}"/>
                </a:ext>
              </a:extLst>
            </p:cNvPr>
            <p:cNvSpPr txBox="1"/>
            <p:nvPr/>
          </p:nvSpPr>
          <p:spPr>
            <a:xfrm>
              <a:off x="4422562" y="2323177"/>
              <a:ext cx="2254528"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Arial"/>
                  <a:ea typeface="微软雅黑"/>
                  <a:cs typeface="+mn-cs"/>
                </a:rPr>
                <a:t>PART 04</a:t>
              </a:r>
              <a:endParaRPr kumimoji="0" lang="zh-CN" altLang="en-US" sz="4000" b="1" i="0" u="none" strike="noStrike" kern="1200" cap="none" spc="0" normalizeH="0" baseline="0" noProof="0" dirty="0">
                <a:ln>
                  <a:noFill/>
                </a:ln>
                <a:solidFill>
                  <a:prstClr val="white"/>
                </a:solidFill>
                <a:effectLst/>
                <a:uLnTx/>
                <a:uFillTx/>
                <a:latin typeface="Arial"/>
                <a:ea typeface="微软雅黑"/>
                <a:cs typeface="+mn-cs"/>
              </a:endParaRPr>
            </a:p>
          </p:txBody>
        </p:sp>
        <p:sp>
          <p:nvSpPr>
            <p:cNvPr id="5" name="文本框 4">
              <a:extLst>
                <a:ext uri="{FF2B5EF4-FFF2-40B4-BE49-F238E27FC236}">
                  <a16:creationId xmlns:a16="http://schemas.microsoft.com/office/drawing/2014/main" id="{398BB07F-A429-4E3C-A677-74F37CDAAED1}"/>
                </a:ext>
              </a:extLst>
            </p:cNvPr>
            <p:cNvSpPr txBox="1"/>
            <p:nvPr/>
          </p:nvSpPr>
          <p:spPr>
            <a:xfrm>
              <a:off x="4422562" y="3007607"/>
              <a:ext cx="4457700" cy="64633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6" name="文本框 5">
              <a:extLst>
                <a:ext uri="{FF2B5EF4-FFF2-40B4-BE49-F238E27FC236}">
                  <a16:creationId xmlns:a16="http://schemas.microsoft.com/office/drawing/2014/main" id="{1F7C4E6E-2D50-4B22-BA02-C5A0519FA06F}"/>
                </a:ext>
              </a:extLst>
            </p:cNvPr>
            <p:cNvSpPr txBox="1"/>
            <p:nvPr/>
          </p:nvSpPr>
          <p:spPr>
            <a:xfrm>
              <a:off x="4422562" y="3630483"/>
              <a:ext cx="4886538" cy="47833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latin typeface="微软雅黑"/>
                  <a:ea typeface="微软雅黑"/>
                  <a:cs typeface="+mn-cs"/>
                </a:rPr>
                <a:t>The user can demonstrate on a projector or computer, or print the presentation and make it into a film to be used in a wider field</a:t>
              </a:r>
            </a:p>
          </p:txBody>
        </p:sp>
      </p:grpSp>
    </p:spTree>
    <p:extLst>
      <p:ext uri="{BB962C8B-B14F-4D97-AF65-F5344CB8AC3E}">
        <p14:creationId xmlns:p14="http://schemas.microsoft.com/office/powerpoint/2010/main" val="18836081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prestig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3" presetClass="entr" presetSubtype="28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4/3*#ppt_w"/>
                                          </p:val>
                                        </p:tav>
                                        <p:tav tm="100000">
                                          <p:val>
                                            <p:strVal val="#ppt_w"/>
                                          </p:val>
                                        </p:tav>
                                      </p:tavLst>
                                    </p:anim>
                                    <p:anim calcmode="lin" valueType="num">
                                      <p:cBhvr>
                                        <p:cTn id="8" dur="500" fill="hold"/>
                                        <p:tgtEl>
                                          <p:spTgt spid="7"/>
                                        </p:tgtEl>
                                        <p:attrNameLst>
                                          <p:attrName>ppt_h</p:attrName>
                                        </p:attrNameLst>
                                      </p:cBhvr>
                                      <p:tavLst>
                                        <p:tav tm="0">
                                          <p:val>
                                            <p:strVal val="4/3*#ppt_h"/>
                                          </p:val>
                                        </p:tav>
                                        <p:tav tm="100000">
                                          <p:val>
                                            <p:strVal val="#ppt_h"/>
                                          </p:val>
                                        </p:tav>
                                      </p:tavLst>
                                    </p:anim>
                                  </p:childTnLst>
                                </p:cTn>
                              </p:par>
                            </p:childTnLst>
                          </p:cTn>
                        </p:par>
                        <p:par>
                          <p:cTn id="9" fill="hold">
                            <p:stCondLst>
                              <p:cond delay="1500"/>
                            </p:stCondLst>
                            <p:childTnLst>
                              <p:par>
                                <p:cTn id="10" presetID="53" presetClass="entr" presetSubtype="16"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2000"/>
                            </p:stCondLst>
                            <p:childTnLst>
                              <p:par>
                                <p:cTn id="16" presetID="22" presetClass="entr" presetSubtype="4"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500"/>
                            </p:stCondLst>
                            <p:childTnLst>
                              <p:par>
                                <p:cTn id="20" presetID="2" presetClass="entr" presetSubtype="2"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1+#ppt_w/2"/>
                                          </p:val>
                                        </p:tav>
                                        <p:tav tm="100000">
                                          <p:val>
                                            <p:strVal val="#ppt_x"/>
                                          </p:val>
                                        </p:tav>
                                      </p:tavLst>
                                    </p:anim>
                                    <p:anim calcmode="lin" valueType="num">
                                      <p:cBhvr additive="base">
                                        <p:cTn id="2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44023" y="3281662"/>
            <a:ext cx="4471963" cy="1472569"/>
            <a:chOff x="744023" y="3281662"/>
            <a:chExt cx="4471963" cy="1472569"/>
          </a:xfrm>
        </p:grpSpPr>
        <p:grpSp>
          <p:nvGrpSpPr>
            <p:cNvPr id="3" name="Group 14"/>
            <p:cNvGrpSpPr/>
            <p:nvPr/>
          </p:nvGrpSpPr>
          <p:grpSpPr>
            <a:xfrm>
              <a:off x="744023" y="3281662"/>
              <a:ext cx="4471963" cy="1472569"/>
              <a:chOff x="0" y="2903219"/>
              <a:chExt cx="4472208" cy="1472650"/>
            </a:xfrm>
          </p:grpSpPr>
          <p:sp>
            <p:nvSpPr>
              <p:cNvPr id="9" name="Rectangle 12"/>
              <p:cNvSpPr/>
              <p:nvPr/>
            </p:nvSpPr>
            <p:spPr>
              <a:xfrm>
                <a:off x="0" y="2903219"/>
                <a:ext cx="3713871" cy="1472650"/>
              </a:xfrm>
              <a:prstGeom prst="rect">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chemeClr val="bg1"/>
                  </a:solidFill>
                  <a:latin typeface="+mn-ea"/>
                  <a:sym typeface="Arial" panose="020B0604020202020204" pitchFamily="34" charset="0"/>
                </a:endParaRPr>
              </a:p>
            </p:txBody>
          </p:sp>
          <p:sp>
            <p:nvSpPr>
              <p:cNvPr id="10" name="Oval 13"/>
              <p:cNvSpPr/>
              <p:nvPr/>
            </p:nvSpPr>
            <p:spPr>
              <a:xfrm>
                <a:off x="2999558" y="2903219"/>
                <a:ext cx="1472650" cy="1472650"/>
              </a:xfrm>
              <a:prstGeom prst="ellipse">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chemeClr val="bg1"/>
                  </a:solidFill>
                  <a:latin typeface="+mn-ea"/>
                  <a:sym typeface="Arial" panose="020B0604020202020204" pitchFamily="34" charset="0"/>
                </a:endParaRPr>
              </a:p>
            </p:txBody>
          </p:sp>
        </p:grpSp>
        <p:sp>
          <p:nvSpPr>
            <p:cNvPr id="4" name="Oval 15"/>
            <p:cNvSpPr/>
            <p:nvPr/>
          </p:nvSpPr>
          <p:spPr>
            <a:xfrm>
              <a:off x="3871202" y="3409447"/>
              <a:ext cx="1216999" cy="121699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758">
                <a:solidFill>
                  <a:schemeClr val="bg1"/>
                </a:solidFill>
                <a:latin typeface="+mn-ea"/>
                <a:cs typeface="+mn-ea"/>
                <a:sym typeface="Arial" panose="020B0604020202020204" pitchFamily="34" charset="0"/>
              </a:endParaRPr>
            </a:p>
          </p:txBody>
        </p:sp>
        <p:sp>
          <p:nvSpPr>
            <p:cNvPr id="5" name="AutoShape 117"/>
            <p:cNvSpPr>
              <a:spLocks/>
            </p:cNvSpPr>
            <p:nvPr/>
          </p:nvSpPr>
          <p:spPr bwMode="auto">
            <a:xfrm>
              <a:off x="4200498" y="3786061"/>
              <a:ext cx="561825" cy="463769"/>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accent1"/>
            </a:solid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49" tIns="19049" rIns="19049" bIns="19049" anchor="ctr"/>
            <a:lstStyle/>
            <a:p>
              <a:pPr algn="just" defTabSz="228570" hangingPunct="0">
                <a:lnSpc>
                  <a:spcPct val="120000"/>
                </a:lnSpc>
              </a:pPr>
              <a:endParaRPr lang="en-US" sz="758">
                <a:solidFill>
                  <a:schemeClr val="bg1"/>
                </a:solidFill>
                <a:effectLst>
                  <a:outerShdw blurRad="38100" dist="38100" dir="2700000" algn="tl">
                    <a:srgbClr val="000000"/>
                  </a:outerShdw>
                </a:effectLst>
                <a:latin typeface="+mn-ea"/>
                <a:cs typeface="+mn-ea"/>
                <a:sym typeface="Arial" panose="020B0604020202020204" pitchFamily="34" charset="0"/>
              </a:endParaRPr>
            </a:p>
          </p:txBody>
        </p:sp>
        <p:grpSp>
          <p:nvGrpSpPr>
            <p:cNvPr id="6" name="Group 24"/>
            <p:cNvGrpSpPr/>
            <p:nvPr/>
          </p:nvGrpSpPr>
          <p:grpSpPr>
            <a:xfrm>
              <a:off x="871719" y="3437066"/>
              <a:ext cx="2651309" cy="1154296"/>
              <a:chOff x="354974" y="3119284"/>
              <a:chExt cx="2651455" cy="1154360"/>
            </a:xfrm>
          </p:grpSpPr>
          <p:sp>
            <p:nvSpPr>
              <p:cNvPr id="7" name="TextBox 22"/>
              <p:cNvSpPr txBox="1"/>
              <p:nvPr/>
            </p:nvSpPr>
            <p:spPr>
              <a:xfrm>
                <a:off x="354974" y="3119284"/>
                <a:ext cx="1374170" cy="316708"/>
              </a:xfrm>
              <a:prstGeom prst="rect">
                <a:avLst/>
              </a:prstGeom>
              <a:noFill/>
            </p:spPr>
            <p:txBody>
              <a:bodyPr wrap="none" rtlCol="0">
                <a:spAutoFit/>
              </a:bodyPr>
              <a:lstStyle/>
              <a:p>
                <a:pPr>
                  <a:lnSpc>
                    <a:spcPct val="120000"/>
                  </a:lnSpc>
                </a:pPr>
                <a:r>
                  <a:rPr lang="zh-CN" altLang="en-US" sz="1327" dirty="0">
                    <a:solidFill>
                      <a:schemeClr val="bg1"/>
                    </a:solidFill>
                    <a:latin typeface="+mn-ea"/>
                    <a:cs typeface="+mn-ea"/>
                    <a:sym typeface="Arial" panose="020B0604020202020204" pitchFamily="34" charset="0"/>
                  </a:rPr>
                  <a:t>请替换文字内容</a:t>
                </a:r>
                <a:endParaRPr lang="en-GB" sz="1327" dirty="0">
                  <a:solidFill>
                    <a:schemeClr val="bg1"/>
                  </a:solidFill>
                  <a:latin typeface="+mn-ea"/>
                  <a:cs typeface="+mn-ea"/>
                  <a:sym typeface="Arial" panose="020B0604020202020204" pitchFamily="34" charset="0"/>
                </a:endParaRPr>
              </a:p>
            </p:txBody>
          </p:sp>
          <p:sp>
            <p:nvSpPr>
              <p:cNvPr id="8" name="Rectangle 23"/>
              <p:cNvSpPr/>
              <p:nvPr/>
            </p:nvSpPr>
            <p:spPr>
              <a:xfrm>
                <a:off x="354974" y="3405666"/>
                <a:ext cx="2651455" cy="867978"/>
              </a:xfrm>
              <a:prstGeom prst="rect">
                <a:avLst/>
              </a:prstGeom>
            </p:spPr>
            <p:txBody>
              <a:bodyPr wrap="square">
                <a:spAutoFit/>
              </a:bodyPr>
              <a:lstStyle/>
              <a:p>
                <a:pPr algn="just">
                  <a:lnSpc>
                    <a:spcPct val="120000"/>
                  </a:lnSpc>
                </a:pPr>
                <a:r>
                  <a:rPr lang="zh-CN" altLang="en-US" sz="1050" dirty="0">
                    <a:solidFill>
                      <a:schemeClr val="bg1"/>
                    </a:solidFill>
                    <a:latin typeface="+mn-ea"/>
                    <a:cs typeface="+mn-ea"/>
                    <a:sym typeface="Arial" panose="020B0604020202020204" pitchFamily="34" charset="0"/>
                  </a:rPr>
                  <a:t>请替换文字内容，点击添加相关标题文字，修改文字内容，也可以直接复制你的内容到此。，点击添加相关标题文字，修改文字内容，也可以直接复制你的内容到此。</a:t>
                </a:r>
                <a:endParaRPr lang="en-GB" sz="1050" dirty="0">
                  <a:solidFill>
                    <a:schemeClr val="bg1"/>
                  </a:solidFill>
                  <a:latin typeface="+mn-ea"/>
                  <a:cs typeface="+mn-ea"/>
                  <a:sym typeface="Arial" panose="020B0604020202020204" pitchFamily="34" charset="0"/>
                </a:endParaRPr>
              </a:p>
            </p:txBody>
          </p:sp>
        </p:grpSp>
      </p:grpSp>
      <p:grpSp>
        <p:nvGrpSpPr>
          <p:cNvPr id="11" name="组合 10"/>
          <p:cNvGrpSpPr/>
          <p:nvPr/>
        </p:nvGrpSpPr>
        <p:grpSpPr>
          <a:xfrm>
            <a:off x="5011495" y="2287815"/>
            <a:ext cx="5993995" cy="1017725"/>
            <a:chOff x="5011495" y="2287815"/>
            <a:chExt cx="5993995" cy="1017725"/>
          </a:xfrm>
        </p:grpSpPr>
        <p:sp>
          <p:nvSpPr>
            <p:cNvPr id="12" name="Freeform 6"/>
            <p:cNvSpPr/>
            <p:nvPr/>
          </p:nvSpPr>
          <p:spPr>
            <a:xfrm>
              <a:off x="5520358" y="2389587"/>
              <a:ext cx="5485132" cy="814180"/>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chemeClr val="bg1"/>
                </a:solidFill>
                <a:latin typeface="+mn-ea"/>
                <a:sym typeface="Arial" panose="020B0604020202020204" pitchFamily="34" charset="0"/>
              </a:endParaRPr>
            </a:p>
          </p:txBody>
        </p:sp>
        <p:sp>
          <p:nvSpPr>
            <p:cNvPr id="13" name="Oval 7"/>
            <p:cNvSpPr/>
            <p:nvPr/>
          </p:nvSpPr>
          <p:spPr>
            <a:xfrm>
              <a:off x="5011495" y="2287815"/>
              <a:ext cx="1017725" cy="1017725"/>
            </a:xfrm>
            <a:prstGeom prst="ellipse">
              <a:avLst/>
            </a:prstGeom>
            <a:ln>
              <a:solidFill>
                <a:schemeClr val="accent2"/>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pPr algn="just">
                <a:lnSpc>
                  <a:spcPct val="120000"/>
                </a:lnSpc>
              </a:pPr>
              <a:endParaRPr lang="zh-CN" altLang="en-US" sz="948">
                <a:solidFill>
                  <a:schemeClr val="bg1"/>
                </a:solidFill>
                <a:latin typeface="+mn-ea"/>
                <a:cs typeface="+mn-ea"/>
                <a:sym typeface="Arial" panose="020B0604020202020204" pitchFamily="34" charset="0"/>
              </a:endParaRPr>
            </a:p>
          </p:txBody>
        </p:sp>
        <p:sp>
          <p:nvSpPr>
            <p:cNvPr id="14" name="TextBox 18"/>
            <p:cNvSpPr txBox="1"/>
            <p:nvPr/>
          </p:nvSpPr>
          <p:spPr>
            <a:xfrm>
              <a:off x="5249118" y="2510858"/>
              <a:ext cx="513282" cy="609398"/>
            </a:xfrm>
            <a:prstGeom prst="rect">
              <a:avLst/>
            </a:prstGeom>
            <a:noFill/>
          </p:spPr>
          <p:txBody>
            <a:bodyPr wrap="none" rtlCol="0">
              <a:spAutoFit/>
            </a:bodyPr>
            <a:lstStyle/>
            <a:p>
              <a:pPr algn="ctr">
                <a:lnSpc>
                  <a:spcPct val="120000"/>
                </a:lnSpc>
              </a:pPr>
              <a:r>
                <a:rPr lang="en-US" sz="2800" dirty="0">
                  <a:solidFill>
                    <a:schemeClr val="accent2"/>
                  </a:solidFill>
                  <a:latin typeface="+mj-lt"/>
                  <a:cs typeface="+mn-ea"/>
                  <a:sym typeface="Arial" panose="020B0604020202020204" pitchFamily="34" charset="0"/>
                </a:rPr>
                <a:t>01</a:t>
              </a:r>
              <a:endParaRPr lang="en-GB" sz="2800" dirty="0">
                <a:solidFill>
                  <a:schemeClr val="accent2"/>
                </a:solidFill>
                <a:latin typeface="+mj-lt"/>
                <a:cs typeface="+mn-ea"/>
                <a:sym typeface="Arial" panose="020B0604020202020204" pitchFamily="34" charset="0"/>
              </a:endParaRPr>
            </a:p>
          </p:txBody>
        </p:sp>
        <p:sp>
          <p:nvSpPr>
            <p:cNvPr id="15" name="Rectangle 25"/>
            <p:cNvSpPr/>
            <p:nvPr/>
          </p:nvSpPr>
          <p:spPr>
            <a:xfrm>
              <a:off x="6451414" y="2450997"/>
              <a:ext cx="3988237" cy="701731"/>
            </a:xfrm>
            <a:prstGeom prst="rect">
              <a:avLst/>
            </a:prstGeom>
          </p:spPr>
          <p:txBody>
            <a:bodyPr wrap="square">
              <a:spAutoFit/>
            </a:bodyPr>
            <a:lstStyle/>
            <a:p>
              <a:pPr algn="just">
                <a:lnSpc>
                  <a:spcPct val="120000"/>
                </a:lnSpc>
              </a:pPr>
              <a:r>
                <a:rPr lang="zh-CN" altLang="en-US" sz="1100" dirty="0">
                  <a:solidFill>
                    <a:schemeClr val="bg1"/>
                  </a:solidFill>
                  <a:latin typeface="+mn-ea"/>
                  <a:cs typeface="+mn-ea"/>
                  <a:sym typeface="Arial" panose="020B0604020202020204" pitchFamily="34" charset="0"/>
                </a:rPr>
                <a:t>请替换文字内容，点击添加相关标题文字，修改文字内容，也可以直接复制你的内容到此。，点击添加相关标题文字，修改文字内容，也可以直接复制你的内容到此。</a:t>
              </a:r>
              <a:endParaRPr lang="en-GB" sz="1100" dirty="0">
                <a:solidFill>
                  <a:schemeClr val="bg1"/>
                </a:solidFill>
                <a:latin typeface="+mn-ea"/>
                <a:cs typeface="+mn-ea"/>
                <a:sym typeface="Arial" panose="020B0604020202020204" pitchFamily="34" charset="0"/>
              </a:endParaRPr>
            </a:p>
          </p:txBody>
        </p:sp>
      </p:grpSp>
      <p:grpSp>
        <p:nvGrpSpPr>
          <p:cNvPr id="16" name="组合 15"/>
          <p:cNvGrpSpPr/>
          <p:nvPr/>
        </p:nvGrpSpPr>
        <p:grpSpPr>
          <a:xfrm>
            <a:off x="5307450" y="3509085"/>
            <a:ext cx="5698041" cy="1017725"/>
            <a:chOff x="5307450" y="3509085"/>
            <a:chExt cx="5698041" cy="1017725"/>
          </a:xfrm>
        </p:grpSpPr>
        <p:sp>
          <p:nvSpPr>
            <p:cNvPr id="17" name="Freeform 8"/>
            <p:cNvSpPr/>
            <p:nvPr/>
          </p:nvSpPr>
          <p:spPr>
            <a:xfrm>
              <a:off x="5816313" y="3610857"/>
              <a:ext cx="5189178" cy="814180"/>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a:solidFill>
                  <a:schemeClr val="bg1"/>
                </a:solidFill>
                <a:latin typeface="+mn-ea"/>
                <a:sym typeface="Arial" panose="020B0604020202020204" pitchFamily="34" charset="0"/>
              </a:endParaRPr>
            </a:p>
          </p:txBody>
        </p:sp>
        <p:sp>
          <p:nvSpPr>
            <p:cNvPr id="18" name="Oval 9"/>
            <p:cNvSpPr/>
            <p:nvPr/>
          </p:nvSpPr>
          <p:spPr>
            <a:xfrm>
              <a:off x="5307450" y="3509085"/>
              <a:ext cx="1017725" cy="1017725"/>
            </a:xfrm>
            <a:prstGeom prst="ellipse">
              <a:avLst/>
            </a:prstGeom>
            <a:ln>
              <a:solidFill>
                <a:schemeClr val="accent1"/>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pPr algn="just">
                <a:lnSpc>
                  <a:spcPct val="120000"/>
                </a:lnSpc>
              </a:pPr>
              <a:endParaRPr lang="zh-CN" altLang="en-US" sz="948">
                <a:solidFill>
                  <a:schemeClr val="bg1"/>
                </a:solidFill>
                <a:latin typeface="+mn-ea"/>
                <a:cs typeface="+mn-ea"/>
                <a:sym typeface="Arial" panose="020B0604020202020204" pitchFamily="34" charset="0"/>
              </a:endParaRPr>
            </a:p>
          </p:txBody>
        </p:sp>
        <p:sp>
          <p:nvSpPr>
            <p:cNvPr id="19" name="TextBox 19"/>
            <p:cNvSpPr txBox="1"/>
            <p:nvPr/>
          </p:nvSpPr>
          <p:spPr>
            <a:xfrm>
              <a:off x="5537103" y="3736309"/>
              <a:ext cx="556563" cy="554639"/>
            </a:xfrm>
            <a:prstGeom prst="rect">
              <a:avLst/>
            </a:prstGeom>
            <a:noFill/>
          </p:spPr>
          <p:txBody>
            <a:bodyPr wrap="none" rtlCol="0">
              <a:spAutoFit/>
            </a:bodyPr>
            <a:lstStyle/>
            <a:p>
              <a:pPr algn="ctr">
                <a:lnSpc>
                  <a:spcPct val="120000"/>
                </a:lnSpc>
              </a:pPr>
              <a:r>
                <a:rPr lang="en-US" sz="2800" dirty="0">
                  <a:solidFill>
                    <a:schemeClr val="accent1"/>
                  </a:solidFill>
                  <a:latin typeface="+mj-lt"/>
                  <a:cs typeface="+mn-ea"/>
                  <a:sym typeface="Arial" panose="020B0604020202020204" pitchFamily="34" charset="0"/>
                </a:rPr>
                <a:t>02</a:t>
              </a:r>
              <a:endParaRPr lang="en-GB" sz="2800" dirty="0">
                <a:solidFill>
                  <a:schemeClr val="accent1"/>
                </a:solidFill>
                <a:latin typeface="+mj-lt"/>
                <a:cs typeface="+mn-ea"/>
                <a:sym typeface="Arial" panose="020B0604020202020204" pitchFamily="34" charset="0"/>
              </a:endParaRPr>
            </a:p>
          </p:txBody>
        </p:sp>
        <p:sp>
          <p:nvSpPr>
            <p:cNvPr id="20" name="Rectangle 26"/>
            <p:cNvSpPr/>
            <p:nvPr/>
          </p:nvSpPr>
          <p:spPr>
            <a:xfrm>
              <a:off x="6451414" y="3641328"/>
              <a:ext cx="3988237" cy="701731"/>
            </a:xfrm>
            <a:prstGeom prst="rect">
              <a:avLst/>
            </a:prstGeom>
          </p:spPr>
          <p:txBody>
            <a:bodyPr wrap="square">
              <a:spAutoFit/>
            </a:bodyPr>
            <a:lstStyle/>
            <a:p>
              <a:pPr algn="just">
                <a:lnSpc>
                  <a:spcPct val="120000"/>
                </a:lnSpc>
              </a:pPr>
              <a:r>
                <a:rPr lang="zh-CN" altLang="en-US" sz="1100" dirty="0">
                  <a:solidFill>
                    <a:schemeClr val="bg1"/>
                  </a:solidFill>
                  <a:latin typeface="+mn-ea"/>
                  <a:cs typeface="+mn-ea"/>
                  <a:sym typeface="Arial" panose="020B0604020202020204" pitchFamily="34" charset="0"/>
                </a:rPr>
                <a:t>请替换文字内容</a:t>
              </a:r>
              <a:r>
                <a:rPr lang="zh-CN" altLang="en-US" sz="1100">
                  <a:solidFill>
                    <a:schemeClr val="bg1"/>
                  </a:solidFill>
                  <a:latin typeface="+mn-ea"/>
                  <a:cs typeface="+mn-ea"/>
                  <a:sym typeface="Arial" panose="020B0604020202020204" pitchFamily="34" charset="0"/>
                </a:rPr>
                <a:t>，点击添加相关</a:t>
              </a:r>
              <a:r>
                <a:rPr lang="zh-CN" altLang="en-US" sz="1100" dirty="0">
                  <a:solidFill>
                    <a:schemeClr val="bg1"/>
                  </a:solidFill>
                  <a:latin typeface="+mn-ea"/>
                  <a:cs typeface="+mn-ea"/>
                  <a:sym typeface="Arial" panose="020B0604020202020204" pitchFamily="34" charset="0"/>
                </a:rPr>
                <a:t>标题文字，修改文字内容，也可以直接复制你的内容到此。</a:t>
              </a:r>
              <a:r>
                <a:rPr lang="zh-CN" altLang="en-US" sz="1100">
                  <a:solidFill>
                    <a:schemeClr val="bg1"/>
                  </a:solidFill>
                  <a:latin typeface="+mn-ea"/>
                  <a:cs typeface="+mn-ea"/>
                  <a:sym typeface="Arial" panose="020B0604020202020204" pitchFamily="34" charset="0"/>
                </a:rPr>
                <a:t>，点击添加相关</a:t>
              </a:r>
              <a:r>
                <a:rPr lang="zh-CN" altLang="en-US" sz="1100" dirty="0">
                  <a:solidFill>
                    <a:schemeClr val="bg1"/>
                  </a:solidFill>
                  <a:latin typeface="+mn-ea"/>
                  <a:cs typeface="+mn-ea"/>
                  <a:sym typeface="Arial" panose="020B0604020202020204" pitchFamily="34" charset="0"/>
                </a:rPr>
                <a:t>标题文字，修改文字内容，也可以直接复制你的内容到此。</a:t>
              </a:r>
              <a:endParaRPr lang="en-GB" sz="1100" dirty="0">
                <a:solidFill>
                  <a:schemeClr val="bg1"/>
                </a:solidFill>
                <a:latin typeface="+mn-ea"/>
                <a:cs typeface="+mn-ea"/>
                <a:sym typeface="Arial" panose="020B0604020202020204" pitchFamily="34" charset="0"/>
              </a:endParaRPr>
            </a:p>
          </p:txBody>
        </p:sp>
      </p:grpSp>
      <p:grpSp>
        <p:nvGrpSpPr>
          <p:cNvPr id="21" name="组合 20"/>
          <p:cNvGrpSpPr/>
          <p:nvPr/>
        </p:nvGrpSpPr>
        <p:grpSpPr>
          <a:xfrm>
            <a:off x="5011495" y="4730355"/>
            <a:ext cx="5993995" cy="1017725"/>
            <a:chOff x="5011495" y="4730355"/>
            <a:chExt cx="5993995" cy="1017725"/>
          </a:xfrm>
        </p:grpSpPr>
        <p:sp>
          <p:nvSpPr>
            <p:cNvPr id="22" name="Freeform 10"/>
            <p:cNvSpPr/>
            <p:nvPr/>
          </p:nvSpPr>
          <p:spPr>
            <a:xfrm>
              <a:off x="5520358" y="4832127"/>
              <a:ext cx="5485132" cy="814180"/>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799" dirty="0">
                <a:solidFill>
                  <a:schemeClr val="bg1"/>
                </a:solidFill>
                <a:latin typeface="+mn-ea"/>
                <a:sym typeface="Arial" panose="020B0604020202020204" pitchFamily="34" charset="0"/>
              </a:endParaRPr>
            </a:p>
          </p:txBody>
        </p:sp>
        <p:sp>
          <p:nvSpPr>
            <p:cNvPr id="23" name="Oval 11"/>
            <p:cNvSpPr/>
            <p:nvPr/>
          </p:nvSpPr>
          <p:spPr>
            <a:xfrm>
              <a:off x="5011495" y="4730355"/>
              <a:ext cx="1017725" cy="1017725"/>
            </a:xfrm>
            <a:prstGeom prst="ellipse">
              <a:avLst/>
            </a:prstGeom>
            <a:ln>
              <a:solidFill>
                <a:schemeClr val="accent3"/>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pPr algn="just">
                <a:lnSpc>
                  <a:spcPct val="120000"/>
                </a:lnSpc>
              </a:pPr>
              <a:endParaRPr lang="zh-CN" altLang="en-US" sz="948" dirty="0">
                <a:solidFill>
                  <a:schemeClr val="bg1"/>
                </a:solidFill>
                <a:latin typeface="+mn-ea"/>
                <a:cs typeface="+mn-ea"/>
                <a:sym typeface="Arial" panose="020B0604020202020204" pitchFamily="34" charset="0"/>
              </a:endParaRPr>
            </a:p>
          </p:txBody>
        </p:sp>
        <p:sp>
          <p:nvSpPr>
            <p:cNvPr id="24" name="TextBox 20"/>
            <p:cNvSpPr txBox="1"/>
            <p:nvPr/>
          </p:nvSpPr>
          <p:spPr>
            <a:xfrm>
              <a:off x="5235540" y="4953398"/>
              <a:ext cx="567783" cy="609398"/>
            </a:xfrm>
            <a:prstGeom prst="rect">
              <a:avLst/>
            </a:prstGeom>
            <a:noFill/>
          </p:spPr>
          <p:txBody>
            <a:bodyPr wrap="none" rtlCol="0">
              <a:spAutoFit/>
            </a:bodyPr>
            <a:lstStyle/>
            <a:p>
              <a:pPr algn="ctr">
                <a:lnSpc>
                  <a:spcPct val="120000"/>
                </a:lnSpc>
              </a:pPr>
              <a:r>
                <a:rPr lang="en-US" sz="2800" dirty="0">
                  <a:solidFill>
                    <a:schemeClr val="accent3"/>
                  </a:solidFill>
                  <a:latin typeface="+mj-lt"/>
                  <a:cs typeface="+mn-ea"/>
                  <a:sym typeface="Arial" panose="020B0604020202020204" pitchFamily="34" charset="0"/>
                </a:rPr>
                <a:t>03</a:t>
              </a:r>
              <a:endParaRPr lang="en-GB" sz="2800" dirty="0">
                <a:solidFill>
                  <a:schemeClr val="accent3"/>
                </a:solidFill>
                <a:latin typeface="+mj-lt"/>
                <a:cs typeface="+mn-ea"/>
                <a:sym typeface="Arial" panose="020B0604020202020204" pitchFamily="34" charset="0"/>
              </a:endParaRPr>
            </a:p>
          </p:txBody>
        </p:sp>
        <p:sp>
          <p:nvSpPr>
            <p:cNvPr id="25" name="Rectangle 27"/>
            <p:cNvSpPr/>
            <p:nvPr/>
          </p:nvSpPr>
          <p:spPr>
            <a:xfrm>
              <a:off x="6451414" y="4893535"/>
              <a:ext cx="3988237" cy="701731"/>
            </a:xfrm>
            <a:prstGeom prst="rect">
              <a:avLst/>
            </a:prstGeom>
          </p:spPr>
          <p:txBody>
            <a:bodyPr wrap="square">
              <a:spAutoFit/>
            </a:bodyPr>
            <a:lstStyle/>
            <a:p>
              <a:pPr algn="just">
                <a:lnSpc>
                  <a:spcPct val="120000"/>
                </a:lnSpc>
              </a:pPr>
              <a:r>
                <a:rPr lang="zh-CN" altLang="en-US" sz="1100" dirty="0">
                  <a:solidFill>
                    <a:schemeClr val="bg1"/>
                  </a:solidFill>
                  <a:latin typeface="+mn-ea"/>
                  <a:cs typeface="+mn-ea"/>
                  <a:sym typeface="Arial" panose="020B0604020202020204" pitchFamily="34" charset="0"/>
                </a:rPr>
                <a:t>请替换文字内容</a:t>
              </a:r>
              <a:r>
                <a:rPr lang="zh-CN" altLang="en-US" sz="1100">
                  <a:solidFill>
                    <a:schemeClr val="bg1"/>
                  </a:solidFill>
                  <a:latin typeface="+mn-ea"/>
                  <a:cs typeface="+mn-ea"/>
                  <a:sym typeface="Arial" panose="020B0604020202020204" pitchFamily="34" charset="0"/>
                </a:rPr>
                <a:t>，点击添加相关</a:t>
              </a:r>
              <a:r>
                <a:rPr lang="zh-CN" altLang="en-US" sz="1100" dirty="0">
                  <a:solidFill>
                    <a:schemeClr val="bg1"/>
                  </a:solidFill>
                  <a:latin typeface="+mn-ea"/>
                  <a:cs typeface="+mn-ea"/>
                  <a:sym typeface="Arial" panose="020B0604020202020204" pitchFamily="34" charset="0"/>
                </a:rPr>
                <a:t>标题文字，修改文字内容，也可以直接复制你的内容到此。</a:t>
              </a:r>
              <a:r>
                <a:rPr lang="zh-CN" altLang="en-US" sz="1100">
                  <a:solidFill>
                    <a:schemeClr val="bg1"/>
                  </a:solidFill>
                  <a:latin typeface="+mn-ea"/>
                  <a:cs typeface="+mn-ea"/>
                  <a:sym typeface="Arial" panose="020B0604020202020204" pitchFamily="34" charset="0"/>
                </a:rPr>
                <a:t>，点击添加相关</a:t>
              </a:r>
              <a:r>
                <a:rPr lang="zh-CN" altLang="en-US" sz="1100" dirty="0">
                  <a:solidFill>
                    <a:schemeClr val="bg1"/>
                  </a:solidFill>
                  <a:latin typeface="+mn-ea"/>
                  <a:cs typeface="+mn-ea"/>
                  <a:sym typeface="Arial" panose="020B0604020202020204" pitchFamily="34" charset="0"/>
                </a:rPr>
                <a:t>标题文字，修改文字内容，也可以直接复制你的内容到此。</a:t>
              </a:r>
              <a:endParaRPr lang="en-GB" sz="1100" dirty="0">
                <a:solidFill>
                  <a:schemeClr val="bg1"/>
                </a:solidFill>
                <a:latin typeface="+mn-ea"/>
                <a:cs typeface="+mn-ea"/>
                <a:sym typeface="Arial" panose="020B0604020202020204" pitchFamily="34" charset="0"/>
              </a:endParaRPr>
            </a:p>
          </p:txBody>
        </p:sp>
      </p:grpSp>
    </p:spTree>
    <p:extLst>
      <p:ext uri="{BB962C8B-B14F-4D97-AF65-F5344CB8AC3E}">
        <p14:creationId xmlns:p14="http://schemas.microsoft.com/office/powerpoint/2010/main" val="110618658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14:presetBounceEnd="28000">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14:bounceEnd="28000">
                                          <p:cBhvr additive="base">
                                            <p:cTn id="12" dur="500" fill="hold"/>
                                            <p:tgtEl>
                                              <p:spTgt spid="11"/>
                                            </p:tgtEl>
                                            <p:attrNameLst>
                                              <p:attrName>ppt_x</p:attrName>
                                            </p:attrNameLst>
                                          </p:cBhvr>
                                          <p:tavLst>
                                            <p:tav tm="0">
                                              <p:val>
                                                <p:strVal val="1+#ppt_w/2"/>
                                              </p:val>
                                            </p:tav>
                                            <p:tav tm="100000">
                                              <p:val>
                                                <p:strVal val="#ppt_x"/>
                                              </p:val>
                                            </p:tav>
                                          </p:tavLst>
                                        </p:anim>
                                        <p:anim calcmode="lin" valueType="num" p14:bounceEnd="28000">
                                          <p:cBhvr additive="base">
                                            <p:cTn id="13" dur="500" fill="hold"/>
                                            <p:tgtEl>
                                              <p:spTgt spid="11"/>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14:presetBounceEnd="28000">
                                      <p:stCondLst>
                                        <p:cond delay="250"/>
                                      </p:stCondLst>
                                      <p:childTnLst>
                                        <p:set>
                                          <p:cBhvr>
                                            <p:cTn id="15" dur="1" fill="hold">
                                              <p:stCondLst>
                                                <p:cond delay="0"/>
                                              </p:stCondLst>
                                            </p:cTn>
                                            <p:tgtEl>
                                              <p:spTgt spid="16"/>
                                            </p:tgtEl>
                                            <p:attrNameLst>
                                              <p:attrName>style.visibility</p:attrName>
                                            </p:attrNameLst>
                                          </p:cBhvr>
                                          <p:to>
                                            <p:strVal val="visible"/>
                                          </p:to>
                                        </p:set>
                                        <p:anim calcmode="lin" valueType="num" p14:bounceEnd="28000">
                                          <p:cBhvr additive="base">
                                            <p:cTn id="16" dur="500" fill="hold"/>
                                            <p:tgtEl>
                                              <p:spTgt spid="16"/>
                                            </p:tgtEl>
                                            <p:attrNameLst>
                                              <p:attrName>ppt_x</p:attrName>
                                            </p:attrNameLst>
                                          </p:cBhvr>
                                          <p:tavLst>
                                            <p:tav tm="0">
                                              <p:val>
                                                <p:strVal val="1+#ppt_w/2"/>
                                              </p:val>
                                            </p:tav>
                                            <p:tav tm="100000">
                                              <p:val>
                                                <p:strVal val="#ppt_x"/>
                                              </p:val>
                                            </p:tav>
                                          </p:tavLst>
                                        </p:anim>
                                        <p:anim calcmode="lin" valueType="num" p14:bounceEnd="28000">
                                          <p:cBhvr additive="base">
                                            <p:cTn id="17" dur="500" fill="hold"/>
                                            <p:tgtEl>
                                              <p:spTgt spid="16"/>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14:presetBounceEnd="28000">
                                      <p:stCondLst>
                                        <p:cond delay="500"/>
                                      </p:stCondLst>
                                      <p:childTnLst>
                                        <p:set>
                                          <p:cBhvr>
                                            <p:cTn id="19" dur="1" fill="hold">
                                              <p:stCondLst>
                                                <p:cond delay="0"/>
                                              </p:stCondLst>
                                            </p:cTn>
                                            <p:tgtEl>
                                              <p:spTgt spid="21"/>
                                            </p:tgtEl>
                                            <p:attrNameLst>
                                              <p:attrName>style.visibility</p:attrName>
                                            </p:attrNameLst>
                                          </p:cBhvr>
                                          <p:to>
                                            <p:strVal val="visible"/>
                                          </p:to>
                                        </p:set>
                                        <p:anim calcmode="lin" valueType="num" p14:bounceEnd="28000">
                                          <p:cBhvr additive="base">
                                            <p:cTn id="20" dur="500" fill="hold"/>
                                            <p:tgtEl>
                                              <p:spTgt spid="21"/>
                                            </p:tgtEl>
                                            <p:attrNameLst>
                                              <p:attrName>ppt_x</p:attrName>
                                            </p:attrNameLst>
                                          </p:cBhvr>
                                          <p:tavLst>
                                            <p:tav tm="0">
                                              <p:val>
                                                <p:strVal val="1+#ppt_w/2"/>
                                              </p:val>
                                            </p:tav>
                                            <p:tav tm="100000">
                                              <p:val>
                                                <p:strVal val="#ppt_x"/>
                                              </p:val>
                                            </p:tav>
                                          </p:tavLst>
                                        </p:anim>
                                        <p:anim calcmode="lin" valueType="num" p14:bounceEnd="28000">
                                          <p:cBhvr additive="base">
                                            <p:cTn id="21"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1+#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par>
                                    <p:cTn id="14" presetID="2" presetClass="entr" presetSubtype="2" fill="hold" nodeType="withEffect">
                                      <p:stCondLst>
                                        <p:cond delay="25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1+#ppt_w/2"/>
                                              </p:val>
                                            </p:tav>
                                            <p:tav tm="100000">
                                              <p:val>
                                                <p:strVal val="#ppt_x"/>
                                              </p:val>
                                            </p:tav>
                                          </p:tavLst>
                                        </p:anim>
                                        <p:anim calcmode="lin" valueType="num">
                                          <p:cBhvr additive="base">
                                            <p:cTn id="17" dur="500" fill="hold"/>
                                            <p:tgtEl>
                                              <p:spTgt spid="16"/>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500"/>
                                      </p:stCondLst>
                                      <p:childTnLst>
                                        <p:set>
                                          <p:cBhvr>
                                            <p:cTn id="19" dur="1" fill="hold">
                                              <p:stCondLst>
                                                <p:cond delay="0"/>
                                              </p:stCondLst>
                                            </p:cTn>
                                            <p:tgtEl>
                                              <p:spTgt spid="21"/>
                                            </p:tgtEl>
                                            <p:attrNameLst>
                                              <p:attrName>style.visibility</p:attrName>
                                            </p:attrNameLst>
                                          </p:cBhvr>
                                          <p:to>
                                            <p:strVal val="visible"/>
                                          </p:to>
                                        </p:set>
                                        <p:anim calcmode="lin" valueType="num">
                                          <p:cBhvr additive="base">
                                            <p:cTn id="20" dur="500" fill="hold"/>
                                            <p:tgtEl>
                                              <p:spTgt spid="21"/>
                                            </p:tgtEl>
                                            <p:attrNameLst>
                                              <p:attrName>ppt_x</p:attrName>
                                            </p:attrNameLst>
                                          </p:cBhvr>
                                          <p:tavLst>
                                            <p:tav tm="0">
                                              <p:val>
                                                <p:strVal val="1+#ppt_w/2"/>
                                              </p:val>
                                            </p:tav>
                                            <p:tav tm="100000">
                                              <p:val>
                                                <p:strVal val="#ppt_x"/>
                                              </p:val>
                                            </p:tav>
                                          </p:tavLst>
                                        </p:anim>
                                        <p:anim calcmode="lin" valueType="num">
                                          <p:cBhvr additive="base">
                                            <p:cTn id="21"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dgr"/>
          <p:cNvSpPr/>
          <p:nvPr/>
        </p:nvSpPr>
        <p:spPr>
          <a:xfrm>
            <a:off x="1654402" y="4903789"/>
            <a:ext cx="469900" cy="128587"/>
          </a:xfrm>
          <a:prstGeom prst="roundRect">
            <a:avLst>
              <a:gd name="adj" fmla="val 5000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3" name="edgr"/>
          <p:cNvSpPr/>
          <p:nvPr/>
        </p:nvSpPr>
        <p:spPr>
          <a:xfrm rot="2700000">
            <a:off x="2004446" y="3977482"/>
            <a:ext cx="469900" cy="128587"/>
          </a:xfrm>
          <a:prstGeom prst="roundRect">
            <a:avLst>
              <a:gd name="adj" fmla="val 5000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4" name="edgr"/>
          <p:cNvSpPr/>
          <p:nvPr/>
        </p:nvSpPr>
        <p:spPr>
          <a:xfrm rot="18900000" flipH="1">
            <a:off x="4027714" y="3957639"/>
            <a:ext cx="469900" cy="127000"/>
          </a:xfrm>
          <a:prstGeom prst="roundRect">
            <a:avLst>
              <a:gd name="adj" fmla="val 5000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5" name="edgr"/>
          <p:cNvSpPr/>
          <p:nvPr/>
        </p:nvSpPr>
        <p:spPr>
          <a:xfrm>
            <a:off x="4394427" y="4918076"/>
            <a:ext cx="469900" cy="128588"/>
          </a:xfrm>
          <a:prstGeom prst="roundRect">
            <a:avLst>
              <a:gd name="adj" fmla="val 5000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6" name="edgr"/>
          <p:cNvSpPr/>
          <p:nvPr/>
        </p:nvSpPr>
        <p:spPr>
          <a:xfrm rot="5400000">
            <a:off x="3030764" y="3479801"/>
            <a:ext cx="469900" cy="127000"/>
          </a:xfrm>
          <a:prstGeom prst="roundRect">
            <a:avLst>
              <a:gd name="adj" fmla="val 5000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grpSp>
        <p:nvGrpSpPr>
          <p:cNvPr id="7" name="组合 6"/>
          <p:cNvGrpSpPr/>
          <p:nvPr/>
        </p:nvGrpSpPr>
        <p:grpSpPr>
          <a:xfrm>
            <a:off x="2300514" y="3914776"/>
            <a:ext cx="1917700" cy="2559050"/>
            <a:chOff x="2300514" y="3987346"/>
            <a:chExt cx="1917700" cy="2559050"/>
          </a:xfrm>
          <a:solidFill>
            <a:schemeClr val="accent1"/>
          </a:solidFill>
        </p:grpSpPr>
        <p:sp>
          <p:nvSpPr>
            <p:cNvPr id="8" name="edgr"/>
            <p:cNvSpPr/>
            <p:nvPr/>
          </p:nvSpPr>
          <p:spPr>
            <a:xfrm>
              <a:off x="2775177" y="5733596"/>
              <a:ext cx="960437" cy="128588"/>
            </a:xfrm>
            <a:prstGeom prst="roundRect">
              <a:avLst>
                <a:gd name="adj" fmla="val 50000"/>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9" name="edgr"/>
            <p:cNvSpPr/>
            <p:nvPr/>
          </p:nvSpPr>
          <p:spPr>
            <a:xfrm>
              <a:off x="2779939" y="5946321"/>
              <a:ext cx="958850" cy="127000"/>
            </a:xfrm>
            <a:prstGeom prst="roundRect">
              <a:avLst>
                <a:gd name="adj" fmla="val 50000"/>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0" name="edgr"/>
            <p:cNvSpPr/>
            <p:nvPr/>
          </p:nvSpPr>
          <p:spPr>
            <a:xfrm>
              <a:off x="2772002" y="6151109"/>
              <a:ext cx="960437" cy="127000"/>
            </a:xfrm>
            <a:prstGeom prst="roundRect">
              <a:avLst>
                <a:gd name="adj" fmla="val 50000"/>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1" name="edgr"/>
            <p:cNvSpPr/>
            <p:nvPr/>
          </p:nvSpPr>
          <p:spPr>
            <a:xfrm rot="10800000">
              <a:off x="2976789" y="6343196"/>
              <a:ext cx="547688" cy="203200"/>
            </a:xfrm>
            <a:prstGeom prst="round2SameRect">
              <a:avLst>
                <a:gd name="adj1" fmla="val 50000"/>
                <a:gd name="adj2" fmla="val 0"/>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2" name="edgr"/>
            <p:cNvSpPr/>
            <p:nvPr/>
          </p:nvSpPr>
          <p:spPr>
            <a:xfrm>
              <a:off x="2300514" y="3987346"/>
              <a:ext cx="1917700" cy="1671638"/>
            </a:xfrm>
            <a:custGeom>
              <a:avLst/>
              <a:gdLst/>
              <a:ahLst/>
              <a:cxnLst/>
              <a:rect l="l" t="t" r="r" b="b"/>
              <a:pathLst>
                <a:path w="1438297" h="1253961">
                  <a:moveTo>
                    <a:pt x="709345" y="67"/>
                  </a:moveTo>
                  <a:cubicBezTo>
                    <a:pt x="1001692" y="-3923"/>
                    <a:pt x="1267354" y="169479"/>
                    <a:pt x="1381366" y="438707"/>
                  </a:cubicBezTo>
                  <a:cubicBezTo>
                    <a:pt x="1493979" y="704629"/>
                    <a:pt x="1436500" y="1011747"/>
                    <a:pt x="1235753" y="1218380"/>
                  </a:cubicBezTo>
                  <a:cubicBezTo>
                    <a:pt x="1228463" y="1236727"/>
                    <a:pt x="1210520" y="1249627"/>
                    <a:pt x="1189563" y="1249627"/>
                  </a:cubicBezTo>
                  <a:cubicBezTo>
                    <a:pt x="1161965" y="1249627"/>
                    <a:pt x="1139593" y="1227255"/>
                    <a:pt x="1139593" y="1199657"/>
                  </a:cubicBezTo>
                  <a:cubicBezTo>
                    <a:pt x="1139593" y="1182741"/>
                    <a:pt x="1147999" y="1167788"/>
                    <a:pt x="1161387" y="1159497"/>
                  </a:cubicBezTo>
                  <a:lnTo>
                    <a:pt x="1160988" y="1159099"/>
                  </a:lnTo>
                  <a:cubicBezTo>
                    <a:pt x="1339859" y="979468"/>
                    <a:pt x="1392172" y="709424"/>
                    <a:pt x="1293318" y="475993"/>
                  </a:cubicBezTo>
                  <a:cubicBezTo>
                    <a:pt x="1194465" y="242562"/>
                    <a:pt x="964125" y="92215"/>
                    <a:pt x="710649" y="95675"/>
                  </a:cubicBezTo>
                  <a:cubicBezTo>
                    <a:pt x="457173" y="99135"/>
                    <a:pt x="231023" y="255712"/>
                    <a:pt x="138577" y="491754"/>
                  </a:cubicBezTo>
                  <a:cubicBezTo>
                    <a:pt x="48191" y="722536"/>
                    <a:pt x="103211" y="984362"/>
                    <a:pt x="278147" y="1158443"/>
                  </a:cubicBezTo>
                  <a:cubicBezTo>
                    <a:pt x="295721" y="1166064"/>
                    <a:pt x="307932" y="1183602"/>
                    <a:pt x="307932" y="1203991"/>
                  </a:cubicBezTo>
                  <a:cubicBezTo>
                    <a:pt x="307932" y="1231589"/>
                    <a:pt x="285560" y="1253961"/>
                    <a:pt x="257962" y="1253961"/>
                  </a:cubicBezTo>
                  <a:cubicBezTo>
                    <a:pt x="244659" y="1253961"/>
                    <a:pt x="232570" y="1248763"/>
                    <a:pt x="223786" y="1240106"/>
                  </a:cubicBezTo>
                  <a:lnTo>
                    <a:pt x="223615" y="1240286"/>
                  </a:lnTo>
                  <a:lnTo>
                    <a:pt x="222931" y="1239529"/>
                  </a:lnTo>
                  <a:cubicBezTo>
                    <a:pt x="222653" y="1239352"/>
                    <a:pt x="222426" y="1239124"/>
                    <a:pt x="222283" y="1238813"/>
                  </a:cubicBezTo>
                  <a:cubicBezTo>
                    <a:pt x="11426" y="1037418"/>
                    <a:pt x="-56835" y="728509"/>
                    <a:pt x="49546" y="456885"/>
                  </a:cubicBezTo>
                  <a:cubicBezTo>
                    <a:pt x="156168" y="184646"/>
                    <a:pt x="416999" y="4058"/>
                    <a:pt x="709345" y="67"/>
                  </a:cubicBezTo>
                  <a:close/>
                </a:path>
              </a:pathLst>
            </a:cu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3" name="edgr"/>
            <p:cNvSpPr txBox="1"/>
            <p:nvPr/>
          </p:nvSpPr>
          <p:spPr>
            <a:xfrm>
              <a:off x="2450994" y="4603296"/>
              <a:ext cx="1617995" cy="748988"/>
            </a:xfrm>
            <a:prstGeom prst="rect">
              <a:avLst/>
            </a:prstGeom>
            <a:noFill/>
          </p:spPr>
          <p:txBody>
            <a:bodyPr wrap="square">
              <a:spAutoFit/>
            </a:bodyPr>
            <a:lstStyle/>
            <a:p>
              <a:pPr algn="ctr">
                <a:defRPr/>
              </a:pPr>
              <a:r>
                <a:rPr lang="en-US" altLang="zh-CN" sz="4267" dirty="0">
                  <a:solidFill>
                    <a:schemeClr val="accent1"/>
                  </a:solidFill>
                  <a:latin typeface="+mj-lt"/>
                </a:rPr>
                <a:t>IDEA</a:t>
              </a:r>
              <a:endParaRPr lang="zh-CN" altLang="en-US" sz="4267" dirty="0">
                <a:solidFill>
                  <a:schemeClr val="accent1"/>
                </a:solidFill>
                <a:latin typeface="+mj-lt"/>
              </a:endParaRPr>
            </a:p>
          </p:txBody>
        </p:sp>
      </p:grpSp>
      <p:grpSp>
        <p:nvGrpSpPr>
          <p:cNvPr id="14" name="组合 13"/>
          <p:cNvGrpSpPr/>
          <p:nvPr/>
        </p:nvGrpSpPr>
        <p:grpSpPr>
          <a:xfrm>
            <a:off x="293914" y="4333876"/>
            <a:ext cx="1219200" cy="1219200"/>
            <a:chOff x="293914" y="4406446"/>
            <a:chExt cx="1219200" cy="1219200"/>
          </a:xfrm>
          <a:solidFill>
            <a:schemeClr val="accent1"/>
          </a:solidFill>
        </p:grpSpPr>
        <p:sp>
          <p:nvSpPr>
            <p:cNvPr id="15" name="9"/>
            <p:cNvSpPr/>
            <p:nvPr/>
          </p:nvSpPr>
          <p:spPr>
            <a:xfrm>
              <a:off x="293914" y="4406446"/>
              <a:ext cx="1219200" cy="1219200"/>
            </a:xfrm>
            <a:prstGeom prst="ellipse">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6" name="8"/>
            <p:cNvSpPr txBox="1">
              <a:spLocks noChangeArrowheads="1"/>
            </p:cNvSpPr>
            <p:nvPr/>
          </p:nvSpPr>
          <p:spPr bwMode="auto">
            <a:xfrm>
              <a:off x="581282" y="4749346"/>
              <a:ext cx="617477" cy="5847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600" dirty="0">
                  <a:solidFill>
                    <a:schemeClr val="bg1"/>
                  </a:solidFill>
                  <a:latin typeface="+mj-lt"/>
                  <a:cs typeface="Arial" panose="020B0604020202020204" pitchFamily="34" charset="0"/>
                </a:rPr>
                <a:t>YOUR</a:t>
              </a:r>
            </a:p>
            <a:p>
              <a:pPr algn="ctr"/>
              <a:r>
                <a:rPr lang="en-US" altLang="zh-CN" sz="1600" dirty="0">
                  <a:solidFill>
                    <a:schemeClr val="bg1"/>
                  </a:solidFill>
                  <a:latin typeface="+mj-lt"/>
                  <a:cs typeface="Arial" panose="020B0604020202020204" pitchFamily="34" charset="0"/>
                </a:rPr>
                <a:t>TEXT</a:t>
              </a:r>
              <a:endParaRPr lang="zh-CN" altLang="en-US" sz="1600" dirty="0">
                <a:solidFill>
                  <a:schemeClr val="bg1"/>
                </a:solidFill>
                <a:latin typeface="+mj-lt"/>
                <a:cs typeface="Arial" panose="020B0604020202020204" pitchFamily="34" charset="0"/>
              </a:endParaRPr>
            </a:p>
          </p:txBody>
        </p:sp>
      </p:grpSp>
      <p:grpSp>
        <p:nvGrpSpPr>
          <p:cNvPr id="17" name="组合 16"/>
          <p:cNvGrpSpPr/>
          <p:nvPr/>
        </p:nvGrpSpPr>
        <p:grpSpPr>
          <a:xfrm>
            <a:off x="930502" y="2757489"/>
            <a:ext cx="1219200" cy="1219200"/>
            <a:chOff x="930502" y="2830059"/>
            <a:chExt cx="1219200" cy="1219200"/>
          </a:xfrm>
          <a:solidFill>
            <a:schemeClr val="accent1"/>
          </a:solidFill>
        </p:grpSpPr>
        <p:sp>
          <p:nvSpPr>
            <p:cNvPr id="18" name="7"/>
            <p:cNvSpPr/>
            <p:nvPr/>
          </p:nvSpPr>
          <p:spPr>
            <a:xfrm>
              <a:off x="930502" y="2830059"/>
              <a:ext cx="1219200" cy="1219200"/>
            </a:xfrm>
            <a:prstGeom prst="ellipse">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19" name="6"/>
            <p:cNvSpPr txBox="1">
              <a:spLocks noChangeArrowheads="1"/>
            </p:cNvSpPr>
            <p:nvPr/>
          </p:nvSpPr>
          <p:spPr bwMode="auto">
            <a:xfrm>
              <a:off x="1231363" y="3126921"/>
              <a:ext cx="617477" cy="5847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600" dirty="0">
                  <a:solidFill>
                    <a:schemeClr val="bg1"/>
                  </a:solidFill>
                  <a:latin typeface="+mj-lt"/>
                  <a:cs typeface="Arial" panose="020B0604020202020204" pitchFamily="34" charset="0"/>
                </a:rPr>
                <a:t>YOUR</a:t>
              </a:r>
            </a:p>
            <a:p>
              <a:pPr algn="ctr"/>
              <a:r>
                <a:rPr lang="en-US" altLang="zh-CN" sz="1600" dirty="0">
                  <a:solidFill>
                    <a:schemeClr val="bg1"/>
                  </a:solidFill>
                  <a:latin typeface="+mj-lt"/>
                  <a:cs typeface="Arial" panose="020B0604020202020204" pitchFamily="34" charset="0"/>
                </a:rPr>
                <a:t>TEXT</a:t>
              </a:r>
              <a:endParaRPr lang="zh-CN" altLang="en-US" sz="1600" dirty="0">
                <a:solidFill>
                  <a:schemeClr val="bg1"/>
                </a:solidFill>
                <a:latin typeface="+mj-lt"/>
                <a:cs typeface="Arial" panose="020B0604020202020204" pitchFamily="34" charset="0"/>
              </a:endParaRPr>
            </a:p>
          </p:txBody>
        </p:sp>
      </p:grpSp>
      <p:grpSp>
        <p:nvGrpSpPr>
          <p:cNvPr id="20" name="组合 19"/>
          <p:cNvGrpSpPr/>
          <p:nvPr/>
        </p:nvGrpSpPr>
        <p:grpSpPr>
          <a:xfrm>
            <a:off x="2656114" y="1974851"/>
            <a:ext cx="1219200" cy="1219200"/>
            <a:chOff x="2656114" y="2047421"/>
            <a:chExt cx="1219200" cy="1219200"/>
          </a:xfrm>
          <a:solidFill>
            <a:schemeClr val="accent1"/>
          </a:solidFill>
        </p:grpSpPr>
        <p:sp>
          <p:nvSpPr>
            <p:cNvPr id="21" name="5"/>
            <p:cNvSpPr/>
            <p:nvPr/>
          </p:nvSpPr>
          <p:spPr>
            <a:xfrm>
              <a:off x="2656114" y="2047421"/>
              <a:ext cx="1219200" cy="1219200"/>
            </a:xfrm>
            <a:prstGeom prst="ellipse">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22" name="4"/>
            <p:cNvSpPr txBox="1">
              <a:spLocks noChangeArrowheads="1"/>
            </p:cNvSpPr>
            <p:nvPr/>
          </p:nvSpPr>
          <p:spPr bwMode="auto">
            <a:xfrm>
              <a:off x="2976025" y="2344284"/>
              <a:ext cx="617477" cy="5847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600" dirty="0">
                  <a:solidFill>
                    <a:schemeClr val="bg1"/>
                  </a:solidFill>
                  <a:latin typeface="+mj-lt"/>
                  <a:cs typeface="Arial" panose="020B0604020202020204" pitchFamily="34" charset="0"/>
                </a:rPr>
                <a:t>YOUR</a:t>
              </a:r>
            </a:p>
            <a:p>
              <a:pPr algn="ctr"/>
              <a:r>
                <a:rPr lang="en-US" altLang="zh-CN" sz="1600" dirty="0">
                  <a:solidFill>
                    <a:schemeClr val="bg1"/>
                  </a:solidFill>
                  <a:latin typeface="+mj-lt"/>
                  <a:cs typeface="Arial" panose="020B0604020202020204" pitchFamily="34" charset="0"/>
                </a:rPr>
                <a:t>TEXT</a:t>
              </a:r>
              <a:endParaRPr lang="zh-CN" altLang="en-US" sz="1600" dirty="0">
                <a:solidFill>
                  <a:schemeClr val="bg1"/>
                </a:solidFill>
                <a:latin typeface="+mj-lt"/>
                <a:cs typeface="Arial" panose="020B0604020202020204" pitchFamily="34" charset="0"/>
              </a:endParaRPr>
            </a:p>
          </p:txBody>
        </p:sp>
      </p:grpSp>
      <p:grpSp>
        <p:nvGrpSpPr>
          <p:cNvPr id="23" name="组合 22"/>
          <p:cNvGrpSpPr/>
          <p:nvPr/>
        </p:nvGrpSpPr>
        <p:grpSpPr>
          <a:xfrm>
            <a:off x="4381727" y="2757489"/>
            <a:ext cx="1219200" cy="1219200"/>
            <a:chOff x="4381727" y="2830059"/>
            <a:chExt cx="1219200" cy="1219200"/>
          </a:xfrm>
          <a:solidFill>
            <a:schemeClr val="accent1"/>
          </a:solidFill>
        </p:grpSpPr>
        <p:sp>
          <p:nvSpPr>
            <p:cNvPr id="24" name="3"/>
            <p:cNvSpPr/>
            <p:nvPr/>
          </p:nvSpPr>
          <p:spPr>
            <a:xfrm>
              <a:off x="4381727" y="2830059"/>
              <a:ext cx="1219200" cy="1219200"/>
            </a:xfrm>
            <a:prstGeom prst="ellipse">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25" name="2"/>
            <p:cNvSpPr txBox="1">
              <a:spLocks noChangeArrowheads="1"/>
            </p:cNvSpPr>
            <p:nvPr/>
          </p:nvSpPr>
          <p:spPr bwMode="auto">
            <a:xfrm>
              <a:off x="4693700" y="3114221"/>
              <a:ext cx="617477" cy="5847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600" dirty="0">
                  <a:solidFill>
                    <a:schemeClr val="bg1"/>
                  </a:solidFill>
                  <a:latin typeface="+mj-lt"/>
                  <a:cs typeface="Arial" panose="020B0604020202020204" pitchFamily="34" charset="0"/>
                </a:rPr>
                <a:t>YOUR</a:t>
              </a:r>
            </a:p>
            <a:p>
              <a:pPr algn="ctr"/>
              <a:r>
                <a:rPr lang="en-US" altLang="zh-CN" sz="1600" dirty="0">
                  <a:solidFill>
                    <a:schemeClr val="bg1"/>
                  </a:solidFill>
                  <a:latin typeface="+mj-lt"/>
                  <a:cs typeface="Arial" panose="020B0604020202020204" pitchFamily="34" charset="0"/>
                </a:rPr>
                <a:t>TEXT</a:t>
              </a:r>
              <a:endParaRPr lang="zh-CN" altLang="en-US" sz="1600" dirty="0">
                <a:solidFill>
                  <a:schemeClr val="bg1"/>
                </a:solidFill>
                <a:latin typeface="+mj-lt"/>
                <a:cs typeface="Arial" panose="020B0604020202020204" pitchFamily="34" charset="0"/>
              </a:endParaRPr>
            </a:p>
          </p:txBody>
        </p:sp>
      </p:grpSp>
      <p:grpSp>
        <p:nvGrpSpPr>
          <p:cNvPr id="26" name="组合 25"/>
          <p:cNvGrpSpPr/>
          <p:nvPr/>
        </p:nvGrpSpPr>
        <p:grpSpPr>
          <a:xfrm>
            <a:off x="5038952" y="4333876"/>
            <a:ext cx="1219200" cy="1219200"/>
            <a:chOff x="5038952" y="4406446"/>
            <a:chExt cx="1219200" cy="1219200"/>
          </a:xfrm>
          <a:solidFill>
            <a:schemeClr val="accent1"/>
          </a:solidFill>
        </p:grpSpPr>
        <p:sp>
          <p:nvSpPr>
            <p:cNvPr id="27" name="1"/>
            <p:cNvSpPr/>
            <p:nvPr/>
          </p:nvSpPr>
          <p:spPr>
            <a:xfrm>
              <a:off x="5038952" y="4406446"/>
              <a:ext cx="1219200" cy="1219200"/>
            </a:xfrm>
            <a:prstGeom prst="ellipse">
              <a:avLst/>
            </a:prstGeom>
            <a:gr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bg1"/>
                </a:solidFill>
                <a:latin typeface="+mj-lt"/>
              </a:endParaRPr>
            </a:p>
          </p:txBody>
        </p:sp>
        <p:sp>
          <p:nvSpPr>
            <p:cNvPr id="28" name="ewr"/>
            <p:cNvSpPr txBox="1">
              <a:spLocks noChangeArrowheads="1"/>
            </p:cNvSpPr>
            <p:nvPr/>
          </p:nvSpPr>
          <p:spPr bwMode="auto">
            <a:xfrm>
              <a:off x="5352513" y="4708071"/>
              <a:ext cx="617477" cy="584775"/>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en-US" altLang="zh-CN" sz="1600" dirty="0">
                  <a:solidFill>
                    <a:schemeClr val="bg1"/>
                  </a:solidFill>
                  <a:latin typeface="+mj-lt"/>
                  <a:cs typeface="Arial" panose="020B0604020202020204" pitchFamily="34" charset="0"/>
                </a:rPr>
                <a:t>YOUR</a:t>
              </a:r>
            </a:p>
            <a:p>
              <a:pPr algn="ctr"/>
              <a:r>
                <a:rPr lang="en-US" altLang="zh-CN" sz="1600" dirty="0">
                  <a:solidFill>
                    <a:schemeClr val="bg1"/>
                  </a:solidFill>
                  <a:latin typeface="+mj-lt"/>
                  <a:cs typeface="Arial" panose="020B0604020202020204" pitchFamily="34" charset="0"/>
                </a:rPr>
                <a:t>TEXT</a:t>
              </a:r>
              <a:endParaRPr lang="zh-CN" altLang="en-US" sz="1600" dirty="0">
                <a:solidFill>
                  <a:schemeClr val="bg1"/>
                </a:solidFill>
                <a:latin typeface="+mj-lt"/>
                <a:cs typeface="Arial" panose="020B0604020202020204" pitchFamily="34" charset="0"/>
              </a:endParaRPr>
            </a:p>
          </p:txBody>
        </p:sp>
      </p:grpSp>
      <p:grpSp>
        <p:nvGrpSpPr>
          <p:cNvPr id="29" name="组合 28"/>
          <p:cNvGrpSpPr/>
          <p:nvPr/>
        </p:nvGrpSpPr>
        <p:grpSpPr>
          <a:xfrm>
            <a:off x="6932842" y="2471769"/>
            <a:ext cx="454932" cy="455004"/>
            <a:chOff x="3513523" y="1675321"/>
            <a:chExt cx="817289" cy="817418"/>
          </a:xfrm>
        </p:grpSpPr>
        <p:sp>
          <p:nvSpPr>
            <p:cNvPr id="30" name="圆角矩形 31"/>
            <p:cNvSpPr/>
            <p:nvPr/>
          </p:nvSpPr>
          <p:spPr>
            <a:xfrm>
              <a:off x="3513523" y="1675321"/>
              <a:ext cx="817289" cy="817418"/>
            </a:xfrm>
            <a:prstGeom prst="roundRect">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sym typeface="+mn-lt"/>
              </a:endParaRPr>
            </a:p>
          </p:txBody>
        </p:sp>
        <p:sp>
          <p:nvSpPr>
            <p:cNvPr id="31" name="Freeform 6"/>
            <p:cNvSpPr>
              <a:spLocks noEditPoints="1"/>
            </p:cNvSpPr>
            <p:nvPr/>
          </p:nvSpPr>
          <p:spPr bwMode="auto">
            <a:xfrm>
              <a:off x="3734353" y="1870521"/>
              <a:ext cx="375629" cy="427018"/>
            </a:xfrm>
            <a:custGeom>
              <a:avLst/>
              <a:gdLst>
                <a:gd name="T0" fmla="*/ 124 w 127"/>
                <a:gd name="T1" fmla="*/ 17 h 145"/>
                <a:gd name="T2" fmla="*/ 64 w 127"/>
                <a:gd name="T3" fmla="*/ 1 h 145"/>
                <a:gd name="T4" fmla="*/ 3 w 127"/>
                <a:gd name="T5" fmla="*/ 17 h 145"/>
                <a:gd name="T6" fmla="*/ 3 w 127"/>
                <a:gd name="T7" fmla="*/ 42 h 145"/>
                <a:gd name="T8" fmla="*/ 24 w 127"/>
                <a:gd name="T9" fmla="*/ 103 h 145"/>
                <a:gd name="T10" fmla="*/ 40 w 127"/>
                <a:gd name="T11" fmla="*/ 123 h 145"/>
                <a:gd name="T12" fmla="*/ 56 w 127"/>
                <a:gd name="T13" fmla="*/ 139 h 145"/>
                <a:gd name="T14" fmla="*/ 64 w 127"/>
                <a:gd name="T15" fmla="*/ 145 h 145"/>
                <a:gd name="T16" fmla="*/ 71 w 127"/>
                <a:gd name="T17" fmla="*/ 139 h 145"/>
                <a:gd name="T18" fmla="*/ 87 w 127"/>
                <a:gd name="T19" fmla="*/ 123 h 145"/>
                <a:gd name="T20" fmla="*/ 103 w 127"/>
                <a:gd name="T21" fmla="*/ 103 h 145"/>
                <a:gd name="T22" fmla="*/ 124 w 127"/>
                <a:gd name="T23" fmla="*/ 42 h 145"/>
                <a:gd name="T24" fmla="*/ 124 w 127"/>
                <a:gd name="T25" fmla="*/ 17 h 145"/>
                <a:gd name="T26" fmla="*/ 75 w 127"/>
                <a:gd name="T27" fmla="*/ 112 h 145"/>
                <a:gd name="T28" fmla="*/ 64 w 127"/>
                <a:gd name="T29" fmla="*/ 124 h 145"/>
                <a:gd name="T30" fmla="*/ 64 w 127"/>
                <a:gd name="T31" fmla="*/ 73 h 145"/>
                <a:gd name="T32" fmla="*/ 27 w 127"/>
                <a:gd name="T33" fmla="*/ 73 h 145"/>
                <a:gd name="T34" fmla="*/ 19 w 127"/>
                <a:gd name="T35" fmla="*/ 40 h 145"/>
                <a:gd name="T36" fmla="*/ 19 w 127"/>
                <a:gd name="T37" fmla="*/ 39 h 145"/>
                <a:gd name="T38" fmla="*/ 18 w 127"/>
                <a:gd name="T39" fmla="*/ 27 h 145"/>
                <a:gd name="T40" fmla="*/ 59 w 127"/>
                <a:gd name="T41" fmla="*/ 18 h 145"/>
                <a:gd name="T42" fmla="*/ 64 w 127"/>
                <a:gd name="T43" fmla="*/ 18 h 145"/>
                <a:gd name="T44" fmla="*/ 64 w 127"/>
                <a:gd name="T45" fmla="*/ 73 h 145"/>
                <a:gd name="T46" fmla="*/ 100 w 127"/>
                <a:gd name="T47" fmla="*/ 73 h 145"/>
                <a:gd name="T48" fmla="*/ 90 w 127"/>
                <a:gd name="T49" fmla="*/ 94 h 145"/>
                <a:gd name="T50" fmla="*/ 75 w 127"/>
                <a:gd name="T51"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 h="145">
                  <a:moveTo>
                    <a:pt x="124" y="17"/>
                  </a:moveTo>
                  <a:cubicBezTo>
                    <a:pt x="124" y="17"/>
                    <a:pt x="100" y="0"/>
                    <a:pt x="64" y="1"/>
                  </a:cubicBezTo>
                  <a:cubicBezTo>
                    <a:pt x="27" y="0"/>
                    <a:pt x="3" y="17"/>
                    <a:pt x="3" y="17"/>
                  </a:cubicBezTo>
                  <a:cubicBezTo>
                    <a:pt x="0" y="19"/>
                    <a:pt x="2" y="38"/>
                    <a:pt x="3" y="42"/>
                  </a:cubicBezTo>
                  <a:cubicBezTo>
                    <a:pt x="5" y="63"/>
                    <a:pt x="12" y="86"/>
                    <a:pt x="24" y="103"/>
                  </a:cubicBezTo>
                  <a:cubicBezTo>
                    <a:pt x="29" y="111"/>
                    <a:pt x="34" y="117"/>
                    <a:pt x="40" y="123"/>
                  </a:cubicBezTo>
                  <a:cubicBezTo>
                    <a:pt x="45" y="129"/>
                    <a:pt x="51" y="134"/>
                    <a:pt x="56" y="139"/>
                  </a:cubicBezTo>
                  <a:cubicBezTo>
                    <a:pt x="58" y="140"/>
                    <a:pt x="61" y="144"/>
                    <a:pt x="64" y="145"/>
                  </a:cubicBezTo>
                  <a:cubicBezTo>
                    <a:pt x="66" y="144"/>
                    <a:pt x="70" y="140"/>
                    <a:pt x="71" y="139"/>
                  </a:cubicBezTo>
                  <a:cubicBezTo>
                    <a:pt x="77" y="134"/>
                    <a:pt x="82" y="129"/>
                    <a:pt x="87" y="123"/>
                  </a:cubicBezTo>
                  <a:cubicBezTo>
                    <a:pt x="93" y="117"/>
                    <a:pt x="99" y="111"/>
                    <a:pt x="103" y="103"/>
                  </a:cubicBezTo>
                  <a:cubicBezTo>
                    <a:pt x="115" y="86"/>
                    <a:pt x="122" y="63"/>
                    <a:pt x="124" y="42"/>
                  </a:cubicBezTo>
                  <a:cubicBezTo>
                    <a:pt x="125" y="38"/>
                    <a:pt x="127" y="19"/>
                    <a:pt x="124" y="17"/>
                  </a:cubicBezTo>
                  <a:close/>
                  <a:moveTo>
                    <a:pt x="75" y="112"/>
                  </a:moveTo>
                  <a:cubicBezTo>
                    <a:pt x="71" y="116"/>
                    <a:pt x="67" y="120"/>
                    <a:pt x="64" y="124"/>
                  </a:cubicBezTo>
                  <a:cubicBezTo>
                    <a:pt x="64" y="73"/>
                    <a:pt x="64" y="73"/>
                    <a:pt x="64" y="73"/>
                  </a:cubicBezTo>
                  <a:cubicBezTo>
                    <a:pt x="27" y="73"/>
                    <a:pt x="27" y="73"/>
                    <a:pt x="27" y="73"/>
                  </a:cubicBezTo>
                  <a:cubicBezTo>
                    <a:pt x="23" y="63"/>
                    <a:pt x="21" y="52"/>
                    <a:pt x="19" y="40"/>
                  </a:cubicBezTo>
                  <a:cubicBezTo>
                    <a:pt x="19" y="39"/>
                    <a:pt x="19" y="39"/>
                    <a:pt x="19" y="39"/>
                  </a:cubicBezTo>
                  <a:cubicBezTo>
                    <a:pt x="18" y="33"/>
                    <a:pt x="18" y="30"/>
                    <a:pt x="18" y="27"/>
                  </a:cubicBezTo>
                  <a:cubicBezTo>
                    <a:pt x="25" y="24"/>
                    <a:pt x="40" y="18"/>
                    <a:pt x="59" y="18"/>
                  </a:cubicBezTo>
                  <a:cubicBezTo>
                    <a:pt x="60" y="18"/>
                    <a:pt x="62" y="18"/>
                    <a:pt x="64" y="18"/>
                  </a:cubicBezTo>
                  <a:cubicBezTo>
                    <a:pt x="64" y="73"/>
                    <a:pt x="64" y="73"/>
                    <a:pt x="64" y="73"/>
                  </a:cubicBezTo>
                  <a:cubicBezTo>
                    <a:pt x="100" y="73"/>
                    <a:pt x="100" y="73"/>
                    <a:pt x="100" y="73"/>
                  </a:cubicBezTo>
                  <a:cubicBezTo>
                    <a:pt x="97" y="81"/>
                    <a:pt x="94" y="88"/>
                    <a:pt x="90" y="94"/>
                  </a:cubicBezTo>
                  <a:cubicBezTo>
                    <a:pt x="86" y="100"/>
                    <a:pt x="81" y="106"/>
                    <a:pt x="75"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n-ea"/>
                <a:cs typeface="+mn-ea"/>
                <a:sym typeface="+mn-lt"/>
              </a:endParaRPr>
            </a:p>
          </p:txBody>
        </p:sp>
      </p:grpSp>
      <p:sp>
        <p:nvSpPr>
          <p:cNvPr id="32" name="文本框 31"/>
          <p:cNvSpPr txBox="1"/>
          <p:nvPr/>
        </p:nvSpPr>
        <p:spPr>
          <a:xfrm>
            <a:off x="7510696" y="2597021"/>
            <a:ext cx="4071704" cy="652486"/>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p>
        </p:txBody>
      </p:sp>
      <p:sp>
        <p:nvSpPr>
          <p:cNvPr id="33" name="文本框 32"/>
          <p:cNvSpPr txBox="1"/>
          <p:nvPr/>
        </p:nvSpPr>
        <p:spPr>
          <a:xfrm>
            <a:off x="7510696" y="2271714"/>
            <a:ext cx="1219200" cy="400110"/>
          </a:xfrm>
          <a:prstGeom prst="rect">
            <a:avLst/>
          </a:prstGeom>
          <a:noFill/>
        </p:spPr>
        <p:txBody>
          <a:bodyPr wrap="square" rtlCol="0">
            <a:spAutoFit/>
          </a:bodyPr>
          <a:lstStyle/>
          <a:p>
            <a:pPr algn="r"/>
            <a:r>
              <a:rPr lang="zh-CN" altLang="en-US" sz="2000" b="1" dirty="0">
                <a:solidFill>
                  <a:schemeClr val="accent1"/>
                </a:solidFill>
                <a:latin typeface="+mn-ea"/>
              </a:rPr>
              <a:t>添加标题</a:t>
            </a:r>
          </a:p>
        </p:txBody>
      </p:sp>
      <p:grpSp>
        <p:nvGrpSpPr>
          <p:cNvPr id="34" name="组合 33"/>
          <p:cNvGrpSpPr/>
          <p:nvPr/>
        </p:nvGrpSpPr>
        <p:grpSpPr>
          <a:xfrm>
            <a:off x="6932842" y="3574814"/>
            <a:ext cx="454932" cy="455004"/>
            <a:chOff x="3513523" y="1675321"/>
            <a:chExt cx="817289" cy="817418"/>
          </a:xfrm>
        </p:grpSpPr>
        <p:sp>
          <p:nvSpPr>
            <p:cNvPr id="35" name="圆角矩形 36"/>
            <p:cNvSpPr/>
            <p:nvPr/>
          </p:nvSpPr>
          <p:spPr>
            <a:xfrm>
              <a:off x="3513523" y="1675321"/>
              <a:ext cx="817289" cy="817418"/>
            </a:xfrm>
            <a:prstGeom prst="round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sym typeface="+mn-lt"/>
              </a:endParaRPr>
            </a:p>
          </p:txBody>
        </p:sp>
        <p:sp>
          <p:nvSpPr>
            <p:cNvPr id="36" name="Freeform 6"/>
            <p:cNvSpPr>
              <a:spLocks noEditPoints="1"/>
            </p:cNvSpPr>
            <p:nvPr/>
          </p:nvSpPr>
          <p:spPr bwMode="auto">
            <a:xfrm>
              <a:off x="3734353" y="1870521"/>
              <a:ext cx="375629" cy="427018"/>
            </a:xfrm>
            <a:custGeom>
              <a:avLst/>
              <a:gdLst>
                <a:gd name="T0" fmla="*/ 124 w 127"/>
                <a:gd name="T1" fmla="*/ 17 h 145"/>
                <a:gd name="T2" fmla="*/ 64 w 127"/>
                <a:gd name="T3" fmla="*/ 1 h 145"/>
                <a:gd name="T4" fmla="*/ 3 w 127"/>
                <a:gd name="T5" fmla="*/ 17 h 145"/>
                <a:gd name="T6" fmla="*/ 3 w 127"/>
                <a:gd name="T7" fmla="*/ 42 h 145"/>
                <a:gd name="T8" fmla="*/ 24 w 127"/>
                <a:gd name="T9" fmla="*/ 103 h 145"/>
                <a:gd name="T10" fmla="*/ 40 w 127"/>
                <a:gd name="T11" fmla="*/ 123 h 145"/>
                <a:gd name="T12" fmla="*/ 56 w 127"/>
                <a:gd name="T13" fmla="*/ 139 h 145"/>
                <a:gd name="T14" fmla="*/ 64 w 127"/>
                <a:gd name="T15" fmla="*/ 145 h 145"/>
                <a:gd name="T16" fmla="*/ 71 w 127"/>
                <a:gd name="T17" fmla="*/ 139 h 145"/>
                <a:gd name="T18" fmla="*/ 87 w 127"/>
                <a:gd name="T19" fmla="*/ 123 h 145"/>
                <a:gd name="T20" fmla="*/ 103 w 127"/>
                <a:gd name="T21" fmla="*/ 103 h 145"/>
                <a:gd name="T22" fmla="*/ 124 w 127"/>
                <a:gd name="T23" fmla="*/ 42 h 145"/>
                <a:gd name="T24" fmla="*/ 124 w 127"/>
                <a:gd name="T25" fmla="*/ 17 h 145"/>
                <a:gd name="T26" fmla="*/ 75 w 127"/>
                <a:gd name="T27" fmla="*/ 112 h 145"/>
                <a:gd name="T28" fmla="*/ 64 w 127"/>
                <a:gd name="T29" fmla="*/ 124 h 145"/>
                <a:gd name="T30" fmla="*/ 64 w 127"/>
                <a:gd name="T31" fmla="*/ 73 h 145"/>
                <a:gd name="T32" fmla="*/ 27 w 127"/>
                <a:gd name="T33" fmla="*/ 73 h 145"/>
                <a:gd name="T34" fmla="*/ 19 w 127"/>
                <a:gd name="T35" fmla="*/ 40 h 145"/>
                <a:gd name="T36" fmla="*/ 19 w 127"/>
                <a:gd name="T37" fmla="*/ 39 h 145"/>
                <a:gd name="T38" fmla="*/ 18 w 127"/>
                <a:gd name="T39" fmla="*/ 27 h 145"/>
                <a:gd name="T40" fmla="*/ 59 w 127"/>
                <a:gd name="T41" fmla="*/ 18 h 145"/>
                <a:gd name="T42" fmla="*/ 64 w 127"/>
                <a:gd name="T43" fmla="*/ 18 h 145"/>
                <a:gd name="T44" fmla="*/ 64 w 127"/>
                <a:gd name="T45" fmla="*/ 73 h 145"/>
                <a:gd name="T46" fmla="*/ 100 w 127"/>
                <a:gd name="T47" fmla="*/ 73 h 145"/>
                <a:gd name="T48" fmla="*/ 90 w 127"/>
                <a:gd name="T49" fmla="*/ 94 h 145"/>
                <a:gd name="T50" fmla="*/ 75 w 127"/>
                <a:gd name="T51"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 h="145">
                  <a:moveTo>
                    <a:pt x="124" y="17"/>
                  </a:moveTo>
                  <a:cubicBezTo>
                    <a:pt x="124" y="17"/>
                    <a:pt x="100" y="0"/>
                    <a:pt x="64" y="1"/>
                  </a:cubicBezTo>
                  <a:cubicBezTo>
                    <a:pt x="27" y="0"/>
                    <a:pt x="3" y="17"/>
                    <a:pt x="3" y="17"/>
                  </a:cubicBezTo>
                  <a:cubicBezTo>
                    <a:pt x="0" y="19"/>
                    <a:pt x="2" y="38"/>
                    <a:pt x="3" y="42"/>
                  </a:cubicBezTo>
                  <a:cubicBezTo>
                    <a:pt x="5" y="63"/>
                    <a:pt x="12" y="86"/>
                    <a:pt x="24" y="103"/>
                  </a:cubicBezTo>
                  <a:cubicBezTo>
                    <a:pt x="29" y="111"/>
                    <a:pt x="34" y="117"/>
                    <a:pt x="40" y="123"/>
                  </a:cubicBezTo>
                  <a:cubicBezTo>
                    <a:pt x="45" y="129"/>
                    <a:pt x="51" y="134"/>
                    <a:pt x="56" y="139"/>
                  </a:cubicBezTo>
                  <a:cubicBezTo>
                    <a:pt x="58" y="140"/>
                    <a:pt x="61" y="144"/>
                    <a:pt x="64" y="145"/>
                  </a:cubicBezTo>
                  <a:cubicBezTo>
                    <a:pt x="66" y="144"/>
                    <a:pt x="70" y="140"/>
                    <a:pt x="71" y="139"/>
                  </a:cubicBezTo>
                  <a:cubicBezTo>
                    <a:pt x="77" y="134"/>
                    <a:pt x="82" y="129"/>
                    <a:pt x="87" y="123"/>
                  </a:cubicBezTo>
                  <a:cubicBezTo>
                    <a:pt x="93" y="117"/>
                    <a:pt x="99" y="111"/>
                    <a:pt x="103" y="103"/>
                  </a:cubicBezTo>
                  <a:cubicBezTo>
                    <a:pt x="115" y="86"/>
                    <a:pt x="122" y="63"/>
                    <a:pt x="124" y="42"/>
                  </a:cubicBezTo>
                  <a:cubicBezTo>
                    <a:pt x="125" y="38"/>
                    <a:pt x="127" y="19"/>
                    <a:pt x="124" y="17"/>
                  </a:cubicBezTo>
                  <a:close/>
                  <a:moveTo>
                    <a:pt x="75" y="112"/>
                  </a:moveTo>
                  <a:cubicBezTo>
                    <a:pt x="71" y="116"/>
                    <a:pt x="67" y="120"/>
                    <a:pt x="64" y="124"/>
                  </a:cubicBezTo>
                  <a:cubicBezTo>
                    <a:pt x="64" y="73"/>
                    <a:pt x="64" y="73"/>
                    <a:pt x="64" y="73"/>
                  </a:cubicBezTo>
                  <a:cubicBezTo>
                    <a:pt x="27" y="73"/>
                    <a:pt x="27" y="73"/>
                    <a:pt x="27" y="73"/>
                  </a:cubicBezTo>
                  <a:cubicBezTo>
                    <a:pt x="23" y="63"/>
                    <a:pt x="21" y="52"/>
                    <a:pt x="19" y="40"/>
                  </a:cubicBezTo>
                  <a:cubicBezTo>
                    <a:pt x="19" y="39"/>
                    <a:pt x="19" y="39"/>
                    <a:pt x="19" y="39"/>
                  </a:cubicBezTo>
                  <a:cubicBezTo>
                    <a:pt x="18" y="33"/>
                    <a:pt x="18" y="30"/>
                    <a:pt x="18" y="27"/>
                  </a:cubicBezTo>
                  <a:cubicBezTo>
                    <a:pt x="25" y="24"/>
                    <a:pt x="40" y="18"/>
                    <a:pt x="59" y="18"/>
                  </a:cubicBezTo>
                  <a:cubicBezTo>
                    <a:pt x="60" y="18"/>
                    <a:pt x="62" y="18"/>
                    <a:pt x="64" y="18"/>
                  </a:cubicBezTo>
                  <a:cubicBezTo>
                    <a:pt x="64" y="73"/>
                    <a:pt x="64" y="73"/>
                    <a:pt x="64" y="73"/>
                  </a:cubicBezTo>
                  <a:cubicBezTo>
                    <a:pt x="100" y="73"/>
                    <a:pt x="100" y="73"/>
                    <a:pt x="100" y="73"/>
                  </a:cubicBezTo>
                  <a:cubicBezTo>
                    <a:pt x="97" y="81"/>
                    <a:pt x="94" y="88"/>
                    <a:pt x="90" y="94"/>
                  </a:cubicBezTo>
                  <a:cubicBezTo>
                    <a:pt x="86" y="100"/>
                    <a:pt x="81" y="106"/>
                    <a:pt x="75"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n-ea"/>
                <a:cs typeface="+mn-ea"/>
                <a:sym typeface="+mn-lt"/>
              </a:endParaRPr>
            </a:p>
          </p:txBody>
        </p:sp>
      </p:grpSp>
      <p:sp>
        <p:nvSpPr>
          <p:cNvPr id="37" name="文本框 36"/>
          <p:cNvSpPr txBox="1"/>
          <p:nvPr/>
        </p:nvSpPr>
        <p:spPr>
          <a:xfrm>
            <a:off x="7510696" y="3700066"/>
            <a:ext cx="4071704" cy="652486"/>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p>
        </p:txBody>
      </p:sp>
      <p:sp>
        <p:nvSpPr>
          <p:cNvPr id="38" name="文本框 37"/>
          <p:cNvSpPr txBox="1"/>
          <p:nvPr/>
        </p:nvSpPr>
        <p:spPr>
          <a:xfrm>
            <a:off x="7510696" y="3374759"/>
            <a:ext cx="1219200" cy="400110"/>
          </a:xfrm>
          <a:prstGeom prst="rect">
            <a:avLst/>
          </a:prstGeom>
          <a:noFill/>
        </p:spPr>
        <p:txBody>
          <a:bodyPr wrap="square" rtlCol="0">
            <a:spAutoFit/>
          </a:bodyPr>
          <a:lstStyle/>
          <a:p>
            <a:pPr algn="r"/>
            <a:r>
              <a:rPr lang="zh-CN" altLang="en-US" sz="2000" b="1" dirty="0">
                <a:solidFill>
                  <a:schemeClr val="accent2"/>
                </a:solidFill>
                <a:latin typeface="+mn-ea"/>
              </a:rPr>
              <a:t>添加标题</a:t>
            </a:r>
          </a:p>
        </p:txBody>
      </p:sp>
      <p:grpSp>
        <p:nvGrpSpPr>
          <p:cNvPr id="39" name="组合 38"/>
          <p:cNvGrpSpPr/>
          <p:nvPr/>
        </p:nvGrpSpPr>
        <p:grpSpPr>
          <a:xfrm>
            <a:off x="6932842" y="4677859"/>
            <a:ext cx="454932" cy="455004"/>
            <a:chOff x="3513523" y="1675321"/>
            <a:chExt cx="817289" cy="817418"/>
          </a:xfrm>
        </p:grpSpPr>
        <p:sp>
          <p:nvSpPr>
            <p:cNvPr id="40" name="圆角矩形 41"/>
            <p:cNvSpPr/>
            <p:nvPr/>
          </p:nvSpPr>
          <p:spPr>
            <a:xfrm>
              <a:off x="3513523" y="1675321"/>
              <a:ext cx="817289" cy="817418"/>
            </a:xfrm>
            <a:prstGeom prst="round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sym typeface="+mn-lt"/>
              </a:endParaRPr>
            </a:p>
          </p:txBody>
        </p:sp>
        <p:sp>
          <p:nvSpPr>
            <p:cNvPr id="41" name="Freeform 6"/>
            <p:cNvSpPr>
              <a:spLocks noEditPoints="1"/>
            </p:cNvSpPr>
            <p:nvPr/>
          </p:nvSpPr>
          <p:spPr bwMode="auto">
            <a:xfrm>
              <a:off x="3734353" y="1870521"/>
              <a:ext cx="375629" cy="427018"/>
            </a:xfrm>
            <a:custGeom>
              <a:avLst/>
              <a:gdLst>
                <a:gd name="T0" fmla="*/ 124 w 127"/>
                <a:gd name="T1" fmla="*/ 17 h 145"/>
                <a:gd name="T2" fmla="*/ 64 w 127"/>
                <a:gd name="T3" fmla="*/ 1 h 145"/>
                <a:gd name="T4" fmla="*/ 3 w 127"/>
                <a:gd name="T5" fmla="*/ 17 h 145"/>
                <a:gd name="T6" fmla="*/ 3 w 127"/>
                <a:gd name="T7" fmla="*/ 42 h 145"/>
                <a:gd name="T8" fmla="*/ 24 w 127"/>
                <a:gd name="T9" fmla="*/ 103 h 145"/>
                <a:gd name="T10" fmla="*/ 40 w 127"/>
                <a:gd name="T11" fmla="*/ 123 h 145"/>
                <a:gd name="T12" fmla="*/ 56 w 127"/>
                <a:gd name="T13" fmla="*/ 139 h 145"/>
                <a:gd name="T14" fmla="*/ 64 w 127"/>
                <a:gd name="T15" fmla="*/ 145 h 145"/>
                <a:gd name="T16" fmla="*/ 71 w 127"/>
                <a:gd name="T17" fmla="*/ 139 h 145"/>
                <a:gd name="T18" fmla="*/ 87 w 127"/>
                <a:gd name="T19" fmla="*/ 123 h 145"/>
                <a:gd name="T20" fmla="*/ 103 w 127"/>
                <a:gd name="T21" fmla="*/ 103 h 145"/>
                <a:gd name="T22" fmla="*/ 124 w 127"/>
                <a:gd name="T23" fmla="*/ 42 h 145"/>
                <a:gd name="T24" fmla="*/ 124 w 127"/>
                <a:gd name="T25" fmla="*/ 17 h 145"/>
                <a:gd name="T26" fmla="*/ 75 w 127"/>
                <a:gd name="T27" fmla="*/ 112 h 145"/>
                <a:gd name="T28" fmla="*/ 64 w 127"/>
                <a:gd name="T29" fmla="*/ 124 h 145"/>
                <a:gd name="T30" fmla="*/ 64 w 127"/>
                <a:gd name="T31" fmla="*/ 73 h 145"/>
                <a:gd name="T32" fmla="*/ 27 w 127"/>
                <a:gd name="T33" fmla="*/ 73 h 145"/>
                <a:gd name="T34" fmla="*/ 19 w 127"/>
                <a:gd name="T35" fmla="*/ 40 h 145"/>
                <a:gd name="T36" fmla="*/ 19 w 127"/>
                <a:gd name="T37" fmla="*/ 39 h 145"/>
                <a:gd name="T38" fmla="*/ 18 w 127"/>
                <a:gd name="T39" fmla="*/ 27 h 145"/>
                <a:gd name="T40" fmla="*/ 59 w 127"/>
                <a:gd name="T41" fmla="*/ 18 h 145"/>
                <a:gd name="T42" fmla="*/ 64 w 127"/>
                <a:gd name="T43" fmla="*/ 18 h 145"/>
                <a:gd name="T44" fmla="*/ 64 w 127"/>
                <a:gd name="T45" fmla="*/ 73 h 145"/>
                <a:gd name="T46" fmla="*/ 100 w 127"/>
                <a:gd name="T47" fmla="*/ 73 h 145"/>
                <a:gd name="T48" fmla="*/ 90 w 127"/>
                <a:gd name="T49" fmla="*/ 94 h 145"/>
                <a:gd name="T50" fmla="*/ 75 w 127"/>
                <a:gd name="T51" fmla="*/ 1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7" h="145">
                  <a:moveTo>
                    <a:pt x="124" y="17"/>
                  </a:moveTo>
                  <a:cubicBezTo>
                    <a:pt x="124" y="17"/>
                    <a:pt x="100" y="0"/>
                    <a:pt x="64" y="1"/>
                  </a:cubicBezTo>
                  <a:cubicBezTo>
                    <a:pt x="27" y="0"/>
                    <a:pt x="3" y="17"/>
                    <a:pt x="3" y="17"/>
                  </a:cubicBezTo>
                  <a:cubicBezTo>
                    <a:pt x="0" y="19"/>
                    <a:pt x="2" y="38"/>
                    <a:pt x="3" y="42"/>
                  </a:cubicBezTo>
                  <a:cubicBezTo>
                    <a:pt x="5" y="63"/>
                    <a:pt x="12" y="86"/>
                    <a:pt x="24" y="103"/>
                  </a:cubicBezTo>
                  <a:cubicBezTo>
                    <a:pt x="29" y="111"/>
                    <a:pt x="34" y="117"/>
                    <a:pt x="40" y="123"/>
                  </a:cubicBezTo>
                  <a:cubicBezTo>
                    <a:pt x="45" y="129"/>
                    <a:pt x="51" y="134"/>
                    <a:pt x="56" y="139"/>
                  </a:cubicBezTo>
                  <a:cubicBezTo>
                    <a:pt x="58" y="140"/>
                    <a:pt x="61" y="144"/>
                    <a:pt x="64" y="145"/>
                  </a:cubicBezTo>
                  <a:cubicBezTo>
                    <a:pt x="66" y="144"/>
                    <a:pt x="70" y="140"/>
                    <a:pt x="71" y="139"/>
                  </a:cubicBezTo>
                  <a:cubicBezTo>
                    <a:pt x="77" y="134"/>
                    <a:pt x="82" y="129"/>
                    <a:pt x="87" y="123"/>
                  </a:cubicBezTo>
                  <a:cubicBezTo>
                    <a:pt x="93" y="117"/>
                    <a:pt x="99" y="111"/>
                    <a:pt x="103" y="103"/>
                  </a:cubicBezTo>
                  <a:cubicBezTo>
                    <a:pt x="115" y="86"/>
                    <a:pt x="122" y="63"/>
                    <a:pt x="124" y="42"/>
                  </a:cubicBezTo>
                  <a:cubicBezTo>
                    <a:pt x="125" y="38"/>
                    <a:pt x="127" y="19"/>
                    <a:pt x="124" y="17"/>
                  </a:cubicBezTo>
                  <a:close/>
                  <a:moveTo>
                    <a:pt x="75" y="112"/>
                  </a:moveTo>
                  <a:cubicBezTo>
                    <a:pt x="71" y="116"/>
                    <a:pt x="67" y="120"/>
                    <a:pt x="64" y="124"/>
                  </a:cubicBezTo>
                  <a:cubicBezTo>
                    <a:pt x="64" y="73"/>
                    <a:pt x="64" y="73"/>
                    <a:pt x="64" y="73"/>
                  </a:cubicBezTo>
                  <a:cubicBezTo>
                    <a:pt x="27" y="73"/>
                    <a:pt x="27" y="73"/>
                    <a:pt x="27" y="73"/>
                  </a:cubicBezTo>
                  <a:cubicBezTo>
                    <a:pt x="23" y="63"/>
                    <a:pt x="21" y="52"/>
                    <a:pt x="19" y="40"/>
                  </a:cubicBezTo>
                  <a:cubicBezTo>
                    <a:pt x="19" y="39"/>
                    <a:pt x="19" y="39"/>
                    <a:pt x="19" y="39"/>
                  </a:cubicBezTo>
                  <a:cubicBezTo>
                    <a:pt x="18" y="33"/>
                    <a:pt x="18" y="30"/>
                    <a:pt x="18" y="27"/>
                  </a:cubicBezTo>
                  <a:cubicBezTo>
                    <a:pt x="25" y="24"/>
                    <a:pt x="40" y="18"/>
                    <a:pt x="59" y="18"/>
                  </a:cubicBezTo>
                  <a:cubicBezTo>
                    <a:pt x="60" y="18"/>
                    <a:pt x="62" y="18"/>
                    <a:pt x="64" y="18"/>
                  </a:cubicBezTo>
                  <a:cubicBezTo>
                    <a:pt x="64" y="73"/>
                    <a:pt x="64" y="73"/>
                    <a:pt x="64" y="73"/>
                  </a:cubicBezTo>
                  <a:cubicBezTo>
                    <a:pt x="100" y="73"/>
                    <a:pt x="100" y="73"/>
                    <a:pt x="100" y="73"/>
                  </a:cubicBezTo>
                  <a:cubicBezTo>
                    <a:pt x="97" y="81"/>
                    <a:pt x="94" y="88"/>
                    <a:pt x="90" y="94"/>
                  </a:cubicBezTo>
                  <a:cubicBezTo>
                    <a:pt x="86" y="100"/>
                    <a:pt x="81" y="106"/>
                    <a:pt x="75" y="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75000"/>
                    <a:lumOff val="25000"/>
                  </a:schemeClr>
                </a:solidFill>
                <a:latin typeface="+mn-ea"/>
                <a:cs typeface="+mn-ea"/>
                <a:sym typeface="+mn-lt"/>
              </a:endParaRPr>
            </a:p>
          </p:txBody>
        </p:sp>
      </p:grpSp>
      <p:sp>
        <p:nvSpPr>
          <p:cNvPr id="42" name="文本框 41"/>
          <p:cNvSpPr txBox="1"/>
          <p:nvPr/>
        </p:nvSpPr>
        <p:spPr>
          <a:xfrm>
            <a:off x="7510696" y="4803111"/>
            <a:ext cx="4071704" cy="652486"/>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p>
        </p:txBody>
      </p:sp>
      <p:sp>
        <p:nvSpPr>
          <p:cNvPr id="43" name="文本框 42"/>
          <p:cNvSpPr txBox="1"/>
          <p:nvPr/>
        </p:nvSpPr>
        <p:spPr>
          <a:xfrm>
            <a:off x="7510696" y="4477804"/>
            <a:ext cx="1219200" cy="400110"/>
          </a:xfrm>
          <a:prstGeom prst="rect">
            <a:avLst/>
          </a:prstGeom>
          <a:noFill/>
        </p:spPr>
        <p:txBody>
          <a:bodyPr wrap="square" rtlCol="0">
            <a:spAutoFit/>
          </a:bodyPr>
          <a:lstStyle/>
          <a:p>
            <a:pPr algn="r"/>
            <a:r>
              <a:rPr lang="zh-CN" altLang="en-US" sz="2000" b="1" dirty="0">
                <a:solidFill>
                  <a:schemeClr val="accent3"/>
                </a:solidFill>
                <a:latin typeface="+mn-ea"/>
              </a:rPr>
              <a:t>添加标题</a:t>
            </a:r>
          </a:p>
        </p:txBody>
      </p:sp>
    </p:spTree>
    <p:extLst>
      <p:ext uri="{BB962C8B-B14F-4D97-AF65-F5344CB8AC3E}">
        <p14:creationId xmlns:p14="http://schemas.microsoft.com/office/powerpoint/2010/main" val="4239384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right)">
                                      <p:cBhvr>
                                        <p:cTn id="13" dur="500"/>
                                        <p:tgtEl>
                                          <p:spTgt spid="2"/>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500"/>
                                        <p:tgtEl>
                                          <p:spTgt spid="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down)">
                                      <p:cBhvr>
                                        <p:cTn id="22" dur="500"/>
                                        <p:tgtEl>
                                          <p:spTgt spid="4"/>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1000"/>
                            </p:stCondLst>
                            <p:childTnLst>
                              <p:par>
                                <p:cTn id="27" presetID="53" presetClass="entr" presetSubtype="16" fill="hold" nodeType="after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p:cTn id="29" dur="500" fill="hold"/>
                                        <p:tgtEl>
                                          <p:spTgt spid="14"/>
                                        </p:tgtEl>
                                        <p:attrNameLst>
                                          <p:attrName>ppt_w</p:attrName>
                                        </p:attrNameLst>
                                      </p:cBhvr>
                                      <p:tavLst>
                                        <p:tav tm="0">
                                          <p:val>
                                            <p:fltVal val="0"/>
                                          </p:val>
                                        </p:tav>
                                        <p:tav tm="100000">
                                          <p:val>
                                            <p:strVal val="#ppt_w"/>
                                          </p:val>
                                        </p:tav>
                                      </p:tavLst>
                                    </p:anim>
                                    <p:anim calcmode="lin" valueType="num">
                                      <p:cBhvr>
                                        <p:cTn id="30" dur="500" fill="hold"/>
                                        <p:tgtEl>
                                          <p:spTgt spid="14"/>
                                        </p:tgtEl>
                                        <p:attrNameLst>
                                          <p:attrName>ppt_h</p:attrName>
                                        </p:attrNameLst>
                                      </p:cBhvr>
                                      <p:tavLst>
                                        <p:tav tm="0">
                                          <p:val>
                                            <p:fltVal val="0"/>
                                          </p:val>
                                        </p:tav>
                                        <p:tav tm="100000">
                                          <p:val>
                                            <p:strVal val="#ppt_h"/>
                                          </p:val>
                                        </p:tav>
                                      </p:tavLst>
                                    </p:anim>
                                    <p:animEffect transition="in" filter="fade">
                                      <p:cBhvr>
                                        <p:cTn id="31" dur="500"/>
                                        <p:tgtEl>
                                          <p:spTgt spid="14"/>
                                        </p:tgtEl>
                                      </p:cBhvr>
                                    </p:animEffect>
                                  </p:childTnLst>
                                </p:cTn>
                              </p:par>
                              <p:par>
                                <p:cTn id="32" presetID="6" presetClass="emph" presetSubtype="0" autoRev="1" fill="hold" nodeType="withEffect">
                                  <p:stCondLst>
                                    <p:cond delay="0"/>
                                  </p:stCondLst>
                                  <p:childTnLst>
                                    <p:animScale>
                                      <p:cBhvr>
                                        <p:cTn id="33" dur="500" fill="hold"/>
                                        <p:tgtEl>
                                          <p:spTgt spid="14"/>
                                        </p:tgtEl>
                                      </p:cBhvr>
                                      <p:by x="110000" y="110000"/>
                                    </p:animScale>
                                  </p:childTnLst>
                                </p:cTn>
                              </p:par>
                              <p:par>
                                <p:cTn id="34" presetID="53" presetClass="entr" presetSubtype="16" fill="hold" nodeType="withEffect">
                                  <p:stCondLst>
                                    <p:cond delay="150"/>
                                  </p:stCondLst>
                                  <p:childTnLst>
                                    <p:set>
                                      <p:cBhvr>
                                        <p:cTn id="35" dur="1" fill="hold">
                                          <p:stCondLst>
                                            <p:cond delay="0"/>
                                          </p:stCondLst>
                                        </p:cTn>
                                        <p:tgtEl>
                                          <p:spTgt spid="17"/>
                                        </p:tgtEl>
                                        <p:attrNameLst>
                                          <p:attrName>style.visibility</p:attrName>
                                        </p:attrNameLst>
                                      </p:cBhvr>
                                      <p:to>
                                        <p:strVal val="visible"/>
                                      </p:to>
                                    </p:set>
                                    <p:anim calcmode="lin" valueType="num">
                                      <p:cBhvr>
                                        <p:cTn id="36" dur="500" fill="hold"/>
                                        <p:tgtEl>
                                          <p:spTgt spid="17"/>
                                        </p:tgtEl>
                                        <p:attrNameLst>
                                          <p:attrName>ppt_w</p:attrName>
                                        </p:attrNameLst>
                                      </p:cBhvr>
                                      <p:tavLst>
                                        <p:tav tm="0">
                                          <p:val>
                                            <p:fltVal val="0"/>
                                          </p:val>
                                        </p:tav>
                                        <p:tav tm="100000">
                                          <p:val>
                                            <p:strVal val="#ppt_w"/>
                                          </p:val>
                                        </p:tav>
                                      </p:tavLst>
                                    </p:anim>
                                    <p:anim calcmode="lin" valueType="num">
                                      <p:cBhvr>
                                        <p:cTn id="37" dur="500" fill="hold"/>
                                        <p:tgtEl>
                                          <p:spTgt spid="17"/>
                                        </p:tgtEl>
                                        <p:attrNameLst>
                                          <p:attrName>ppt_h</p:attrName>
                                        </p:attrNameLst>
                                      </p:cBhvr>
                                      <p:tavLst>
                                        <p:tav tm="0">
                                          <p:val>
                                            <p:fltVal val="0"/>
                                          </p:val>
                                        </p:tav>
                                        <p:tav tm="100000">
                                          <p:val>
                                            <p:strVal val="#ppt_h"/>
                                          </p:val>
                                        </p:tav>
                                      </p:tavLst>
                                    </p:anim>
                                    <p:animEffect transition="in" filter="fade">
                                      <p:cBhvr>
                                        <p:cTn id="38" dur="500"/>
                                        <p:tgtEl>
                                          <p:spTgt spid="17"/>
                                        </p:tgtEl>
                                      </p:cBhvr>
                                    </p:animEffect>
                                  </p:childTnLst>
                                </p:cTn>
                              </p:par>
                              <p:par>
                                <p:cTn id="39" presetID="6" presetClass="emph" presetSubtype="0" autoRev="1" fill="hold" nodeType="withEffect">
                                  <p:stCondLst>
                                    <p:cond delay="150"/>
                                  </p:stCondLst>
                                  <p:childTnLst>
                                    <p:animScale>
                                      <p:cBhvr>
                                        <p:cTn id="40" dur="500" fill="hold"/>
                                        <p:tgtEl>
                                          <p:spTgt spid="17"/>
                                        </p:tgtEl>
                                      </p:cBhvr>
                                      <p:by x="110000" y="110000"/>
                                    </p:animScale>
                                  </p:childTnLst>
                                </p:cTn>
                              </p:par>
                              <p:par>
                                <p:cTn id="41" presetID="53" presetClass="entr" presetSubtype="16" fill="hold" nodeType="withEffect">
                                  <p:stCondLst>
                                    <p:cond delay="300"/>
                                  </p:stCondLst>
                                  <p:childTnLst>
                                    <p:set>
                                      <p:cBhvr>
                                        <p:cTn id="42" dur="1" fill="hold">
                                          <p:stCondLst>
                                            <p:cond delay="0"/>
                                          </p:stCondLst>
                                        </p:cTn>
                                        <p:tgtEl>
                                          <p:spTgt spid="20"/>
                                        </p:tgtEl>
                                        <p:attrNameLst>
                                          <p:attrName>style.visibility</p:attrName>
                                        </p:attrNameLst>
                                      </p:cBhvr>
                                      <p:to>
                                        <p:strVal val="visible"/>
                                      </p:to>
                                    </p:set>
                                    <p:anim calcmode="lin" valueType="num">
                                      <p:cBhvr>
                                        <p:cTn id="43" dur="500" fill="hold"/>
                                        <p:tgtEl>
                                          <p:spTgt spid="20"/>
                                        </p:tgtEl>
                                        <p:attrNameLst>
                                          <p:attrName>ppt_w</p:attrName>
                                        </p:attrNameLst>
                                      </p:cBhvr>
                                      <p:tavLst>
                                        <p:tav tm="0">
                                          <p:val>
                                            <p:fltVal val="0"/>
                                          </p:val>
                                        </p:tav>
                                        <p:tav tm="100000">
                                          <p:val>
                                            <p:strVal val="#ppt_w"/>
                                          </p:val>
                                        </p:tav>
                                      </p:tavLst>
                                    </p:anim>
                                    <p:anim calcmode="lin" valueType="num">
                                      <p:cBhvr>
                                        <p:cTn id="44" dur="500" fill="hold"/>
                                        <p:tgtEl>
                                          <p:spTgt spid="20"/>
                                        </p:tgtEl>
                                        <p:attrNameLst>
                                          <p:attrName>ppt_h</p:attrName>
                                        </p:attrNameLst>
                                      </p:cBhvr>
                                      <p:tavLst>
                                        <p:tav tm="0">
                                          <p:val>
                                            <p:fltVal val="0"/>
                                          </p:val>
                                        </p:tav>
                                        <p:tav tm="100000">
                                          <p:val>
                                            <p:strVal val="#ppt_h"/>
                                          </p:val>
                                        </p:tav>
                                      </p:tavLst>
                                    </p:anim>
                                    <p:animEffect transition="in" filter="fade">
                                      <p:cBhvr>
                                        <p:cTn id="45" dur="500"/>
                                        <p:tgtEl>
                                          <p:spTgt spid="20"/>
                                        </p:tgtEl>
                                      </p:cBhvr>
                                    </p:animEffect>
                                  </p:childTnLst>
                                </p:cTn>
                              </p:par>
                              <p:par>
                                <p:cTn id="46" presetID="6" presetClass="emph" presetSubtype="0" autoRev="1" fill="hold" nodeType="withEffect">
                                  <p:stCondLst>
                                    <p:cond delay="300"/>
                                  </p:stCondLst>
                                  <p:childTnLst>
                                    <p:animScale>
                                      <p:cBhvr>
                                        <p:cTn id="47" dur="500" fill="hold"/>
                                        <p:tgtEl>
                                          <p:spTgt spid="20"/>
                                        </p:tgtEl>
                                      </p:cBhvr>
                                      <p:by x="110000" y="110000"/>
                                    </p:animScale>
                                  </p:childTnLst>
                                </p:cTn>
                              </p:par>
                              <p:par>
                                <p:cTn id="48" presetID="53" presetClass="entr" presetSubtype="16" fill="hold" nodeType="withEffect">
                                  <p:stCondLst>
                                    <p:cond delay="600"/>
                                  </p:stCondLst>
                                  <p:childTnLst>
                                    <p:set>
                                      <p:cBhvr>
                                        <p:cTn id="49" dur="1" fill="hold">
                                          <p:stCondLst>
                                            <p:cond delay="0"/>
                                          </p:stCondLst>
                                        </p:cTn>
                                        <p:tgtEl>
                                          <p:spTgt spid="26"/>
                                        </p:tgtEl>
                                        <p:attrNameLst>
                                          <p:attrName>style.visibility</p:attrName>
                                        </p:attrNameLst>
                                      </p:cBhvr>
                                      <p:to>
                                        <p:strVal val="visible"/>
                                      </p:to>
                                    </p:set>
                                    <p:anim calcmode="lin" valueType="num">
                                      <p:cBhvr>
                                        <p:cTn id="50" dur="500" fill="hold"/>
                                        <p:tgtEl>
                                          <p:spTgt spid="26"/>
                                        </p:tgtEl>
                                        <p:attrNameLst>
                                          <p:attrName>ppt_w</p:attrName>
                                        </p:attrNameLst>
                                      </p:cBhvr>
                                      <p:tavLst>
                                        <p:tav tm="0">
                                          <p:val>
                                            <p:fltVal val="0"/>
                                          </p:val>
                                        </p:tav>
                                        <p:tav tm="100000">
                                          <p:val>
                                            <p:strVal val="#ppt_w"/>
                                          </p:val>
                                        </p:tav>
                                      </p:tavLst>
                                    </p:anim>
                                    <p:anim calcmode="lin" valueType="num">
                                      <p:cBhvr>
                                        <p:cTn id="51" dur="500" fill="hold"/>
                                        <p:tgtEl>
                                          <p:spTgt spid="26"/>
                                        </p:tgtEl>
                                        <p:attrNameLst>
                                          <p:attrName>ppt_h</p:attrName>
                                        </p:attrNameLst>
                                      </p:cBhvr>
                                      <p:tavLst>
                                        <p:tav tm="0">
                                          <p:val>
                                            <p:fltVal val="0"/>
                                          </p:val>
                                        </p:tav>
                                        <p:tav tm="100000">
                                          <p:val>
                                            <p:strVal val="#ppt_h"/>
                                          </p:val>
                                        </p:tav>
                                      </p:tavLst>
                                    </p:anim>
                                    <p:animEffect transition="in" filter="fade">
                                      <p:cBhvr>
                                        <p:cTn id="52" dur="500"/>
                                        <p:tgtEl>
                                          <p:spTgt spid="26"/>
                                        </p:tgtEl>
                                      </p:cBhvr>
                                    </p:animEffect>
                                  </p:childTnLst>
                                </p:cTn>
                              </p:par>
                              <p:par>
                                <p:cTn id="53" presetID="6" presetClass="emph" presetSubtype="0" autoRev="1" fill="hold" nodeType="withEffect">
                                  <p:stCondLst>
                                    <p:cond delay="600"/>
                                  </p:stCondLst>
                                  <p:childTnLst>
                                    <p:animScale>
                                      <p:cBhvr>
                                        <p:cTn id="54" dur="500" fill="hold"/>
                                        <p:tgtEl>
                                          <p:spTgt spid="26"/>
                                        </p:tgtEl>
                                      </p:cBhvr>
                                      <p:by x="110000" y="110000"/>
                                    </p:animScale>
                                  </p:childTnLst>
                                </p:cTn>
                              </p:par>
                              <p:par>
                                <p:cTn id="55" presetID="53" presetClass="entr" presetSubtype="16" fill="hold" nodeType="withEffect">
                                  <p:stCondLst>
                                    <p:cond delay="450"/>
                                  </p:stCondLst>
                                  <p:childTnLst>
                                    <p:set>
                                      <p:cBhvr>
                                        <p:cTn id="56" dur="1" fill="hold">
                                          <p:stCondLst>
                                            <p:cond delay="0"/>
                                          </p:stCondLst>
                                        </p:cTn>
                                        <p:tgtEl>
                                          <p:spTgt spid="23"/>
                                        </p:tgtEl>
                                        <p:attrNameLst>
                                          <p:attrName>style.visibility</p:attrName>
                                        </p:attrNameLst>
                                      </p:cBhvr>
                                      <p:to>
                                        <p:strVal val="visible"/>
                                      </p:to>
                                    </p:set>
                                    <p:anim calcmode="lin" valueType="num">
                                      <p:cBhvr>
                                        <p:cTn id="57" dur="500" fill="hold"/>
                                        <p:tgtEl>
                                          <p:spTgt spid="23"/>
                                        </p:tgtEl>
                                        <p:attrNameLst>
                                          <p:attrName>ppt_w</p:attrName>
                                        </p:attrNameLst>
                                      </p:cBhvr>
                                      <p:tavLst>
                                        <p:tav tm="0">
                                          <p:val>
                                            <p:fltVal val="0"/>
                                          </p:val>
                                        </p:tav>
                                        <p:tav tm="100000">
                                          <p:val>
                                            <p:strVal val="#ppt_w"/>
                                          </p:val>
                                        </p:tav>
                                      </p:tavLst>
                                    </p:anim>
                                    <p:anim calcmode="lin" valueType="num">
                                      <p:cBhvr>
                                        <p:cTn id="58" dur="500" fill="hold"/>
                                        <p:tgtEl>
                                          <p:spTgt spid="23"/>
                                        </p:tgtEl>
                                        <p:attrNameLst>
                                          <p:attrName>ppt_h</p:attrName>
                                        </p:attrNameLst>
                                      </p:cBhvr>
                                      <p:tavLst>
                                        <p:tav tm="0">
                                          <p:val>
                                            <p:fltVal val="0"/>
                                          </p:val>
                                        </p:tav>
                                        <p:tav tm="100000">
                                          <p:val>
                                            <p:strVal val="#ppt_h"/>
                                          </p:val>
                                        </p:tav>
                                      </p:tavLst>
                                    </p:anim>
                                    <p:animEffect transition="in" filter="fade">
                                      <p:cBhvr>
                                        <p:cTn id="59" dur="500"/>
                                        <p:tgtEl>
                                          <p:spTgt spid="23"/>
                                        </p:tgtEl>
                                      </p:cBhvr>
                                    </p:animEffect>
                                  </p:childTnLst>
                                </p:cTn>
                              </p:par>
                              <p:par>
                                <p:cTn id="60" presetID="6" presetClass="emph" presetSubtype="0" autoRev="1" fill="hold" nodeType="withEffect">
                                  <p:stCondLst>
                                    <p:cond delay="450"/>
                                  </p:stCondLst>
                                  <p:childTnLst>
                                    <p:animScale>
                                      <p:cBhvr>
                                        <p:cTn id="61" dur="500" fill="hold"/>
                                        <p:tgtEl>
                                          <p:spTgt spid="23"/>
                                        </p:tgtEl>
                                      </p:cBhvr>
                                      <p:by x="110000" y="110000"/>
                                    </p:animScale>
                                  </p:childTnLst>
                                </p:cTn>
                              </p:par>
                            </p:childTnLst>
                          </p:cTn>
                        </p:par>
                        <p:par>
                          <p:cTn id="62" fill="hold">
                            <p:stCondLst>
                              <p:cond delay="2600"/>
                            </p:stCondLst>
                            <p:childTnLst>
                              <p:par>
                                <p:cTn id="63" presetID="49" presetClass="entr" presetSubtype="0" decel="100000" fill="hold" nodeType="afterEffect">
                                  <p:stCondLst>
                                    <p:cond delay="0"/>
                                  </p:stCondLst>
                                  <p:childTnLst>
                                    <p:set>
                                      <p:cBhvr>
                                        <p:cTn id="64" dur="1" fill="hold">
                                          <p:stCondLst>
                                            <p:cond delay="0"/>
                                          </p:stCondLst>
                                        </p:cTn>
                                        <p:tgtEl>
                                          <p:spTgt spid="29"/>
                                        </p:tgtEl>
                                        <p:attrNameLst>
                                          <p:attrName>style.visibility</p:attrName>
                                        </p:attrNameLst>
                                      </p:cBhvr>
                                      <p:to>
                                        <p:strVal val="visible"/>
                                      </p:to>
                                    </p:set>
                                    <p:anim calcmode="lin" valueType="num">
                                      <p:cBhvr>
                                        <p:cTn id="65" dur="500" fill="hold"/>
                                        <p:tgtEl>
                                          <p:spTgt spid="29"/>
                                        </p:tgtEl>
                                        <p:attrNameLst>
                                          <p:attrName>ppt_w</p:attrName>
                                        </p:attrNameLst>
                                      </p:cBhvr>
                                      <p:tavLst>
                                        <p:tav tm="0">
                                          <p:val>
                                            <p:fltVal val="0"/>
                                          </p:val>
                                        </p:tav>
                                        <p:tav tm="100000">
                                          <p:val>
                                            <p:strVal val="#ppt_w"/>
                                          </p:val>
                                        </p:tav>
                                      </p:tavLst>
                                    </p:anim>
                                    <p:anim calcmode="lin" valueType="num">
                                      <p:cBhvr>
                                        <p:cTn id="66" dur="500" fill="hold"/>
                                        <p:tgtEl>
                                          <p:spTgt spid="29"/>
                                        </p:tgtEl>
                                        <p:attrNameLst>
                                          <p:attrName>ppt_h</p:attrName>
                                        </p:attrNameLst>
                                      </p:cBhvr>
                                      <p:tavLst>
                                        <p:tav tm="0">
                                          <p:val>
                                            <p:fltVal val="0"/>
                                          </p:val>
                                        </p:tav>
                                        <p:tav tm="100000">
                                          <p:val>
                                            <p:strVal val="#ppt_h"/>
                                          </p:val>
                                        </p:tav>
                                      </p:tavLst>
                                    </p:anim>
                                    <p:anim calcmode="lin" valueType="num">
                                      <p:cBhvr>
                                        <p:cTn id="67" dur="500" fill="hold"/>
                                        <p:tgtEl>
                                          <p:spTgt spid="29"/>
                                        </p:tgtEl>
                                        <p:attrNameLst>
                                          <p:attrName>style.rotation</p:attrName>
                                        </p:attrNameLst>
                                      </p:cBhvr>
                                      <p:tavLst>
                                        <p:tav tm="0">
                                          <p:val>
                                            <p:fltVal val="360"/>
                                          </p:val>
                                        </p:tav>
                                        <p:tav tm="100000">
                                          <p:val>
                                            <p:fltVal val="0"/>
                                          </p:val>
                                        </p:tav>
                                      </p:tavLst>
                                    </p:anim>
                                    <p:animEffect transition="in" filter="fade">
                                      <p:cBhvr>
                                        <p:cTn id="68" dur="500"/>
                                        <p:tgtEl>
                                          <p:spTgt spid="29"/>
                                        </p:tgtEl>
                                      </p:cBhvr>
                                    </p:animEffect>
                                  </p:childTnLst>
                                </p:cTn>
                              </p:par>
                            </p:childTnLst>
                          </p:cTn>
                        </p:par>
                        <p:par>
                          <p:cTn id="69" fill="hold">
                            <p:stCondLst>
                              <p:cond delay="3100"/>
                            </p:stCondLst>
                            <p:childTnLst>
                              <p:par>
                                <p:cTn id="70" presetID="53" presetClass="entr" presetSubtype="16" fill="hold" grpId="0" nodeType="afterEffect">
                                  <p:stCondLst>
                                    <p:cond delay="0"/>
                                  </p:stCondLst>
                                  <p:iterate type="lt">
                                    <p:tmPct val="9000"/>
                                  </p:iterate>
                                  <p:childTnLst>
                                    <p:set>
                                      <p:cBhvr>
                                        <p:cTn id="71" dur="1" fill="hold">
                                          <p:stCondLst>
                                            <p:cond delay="0"/>
                                          </p:stCondLst>
                                        </p:cTn>
                                        <p:tgtEl>
                                          <p:spTgt spid="33"/>
                                        </p:tgtEl>
                                        <p:attrNameLst>
                                          <p:attrName>style.visibility</p:attrName>
                                        </p:attrNameLst>
                                      </p:cBhvr>
                                      <p:to>
                                        <p:strVal val="visible"/>
                                      </p:to>
                                    </p:set>
                                    <p:anim calcmode="lin" valueType="num">
                                      <p:cBhvr>
                                        <p:cTn id="72" dur="500" fill="hold"/>
                                        <p:tgtEl>
                                          <p:spTgt spid="33"/>
                                        </p:tgtEl>
                                        <p:attrNameLst>
                                          <p:attrName>ppt_w</p:attrName>
                                        </p:attrNameLst>
                                      </p:cBhvr>
                                      <p:tavLst>
                                        <p:tav tm="0">
                                          <p:val>
                                            <p:fltVal val="0"/>
                                          </p:val>
                                        </p:tav>
                                        <p:tav tm="100000">
                                          <p:val>
                                            <p:strVal val="#ppt_w"/>
                                          </p:val>
                                        </p:tav>
                                      </p:tavLst>
                                    </p:anim>
                                    <p:anim calcmode="lin" valueType="num">
                                      <p:cBhvr>
                                        <p:cTn id="73" dur="500" fill="hold"/>
                                        <p:tgtEl>
                                          <p:spTgt spid="33"/>
                                        </p:tgtEl>
                                        <p:attrNameLst>
                                          <p:attrName>ppt_h</p:attrName>
                                        </p:attrNameLst>
                                      </p:cBhvr>
                                      <p:tavLst>
                                        <p:tav tm="0">
                                          <p:val>
                                            <p:fltVal val="0"/>
                                          </p:val>
                                        </p:tav>
                                        <p:tav tm="100000">
                                          <p:val>
                                            <p:strVal val="#ppt_h"/>
                                          </p:val>
                                        </p:tav>
                                      </p:tavLst>
                                    </p:anim>
                                    <p:animEffect transition="in" filter="fade">
                                      <p:cBhvr>
                                        <p:cTn id="74" dur="500"/>
                                        <p:tgtEl>
                                          <p:spTgt spid="33"/>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wipe(up)">
                                      <p:cBhvr>
                                        <p:cTn id="77" dur="500"/>
                                        <p:tgtEl>
                                          <p:spTgt spid="32"/>
                                        </p:tgtEl>
                                      </p:cBhvr>
                                    </p:animEffect>
                                  </p:childTnLst>
                                </p:cTn>
                              </p:par>
                            </p:childTnLst>
                          </p:cTn>
                        </p:par>
                        <p:par>
                          <p:cTn id="78" fill="hold">
                            <p:stCondLst>
                              <p:cond delay="3735"/>
                            </p:stCondLst>
                            <p:childTnLst>
                              <p:par>
                                <p:cTn id="79" presetID="49" presetClass="entr" presetSubtype="0" decel="100000" fill="hold" nodeType="afterEffect">
                                  <p:stCondLst>
                                    <p:cond delay="0"/>
                                  </p:stCondLst>
                                  <p:childTnLst>
                                    <p:set>
                                      <p:cBhvr>
                                        <p:cTn id="80" dur="1" fill="hold">
                                          <p:stCondLst>
                                            <p:cond delay="0"/>
                                          </p:stCondLst>
                                        </p:cTn>
                                        <p:tgtEl>
                                          <p:spTgt spid="34"/>
                                        </p:tgtEl>
                                        <p:attrNameLst>
                                          <p:attrName>style.visibility</p:attrName>
                                        </p:attrNameLst>
                                      </p:cBhvr>
                                      <p:to>
                                        <p:strVal val="visible"/>
                                      </p:to>
                                    </p:set>
                                    <p:anim calcmode="lin" valueType="num">
                                      <p:cBhvr>
                                        <p:cTn id="81" dur="500" fill="hold"/>
                                        <p:tgtEl>
                                          <p:spTgt spid="34"/>
                                        </p:tgtEl>
                                        <p:attrNameLst>
                                          <p:attrName>ppt_w</p:attrName>
                                        </p:attrNameLst>
                                      </p:cBhvr>
                                      <p:tavLst>
                                        <p:tav tm="0">
                                          <p:val>
                                            <p:fltVal val="0"/>
                                          </p:val>
                                        </p:tav>
                                        <p:tav tm="100000">
                                          <p:val>
                                            <p:strVal val="#ppt_w"/>
                                          </p:val>
                                        </p:tav>
                                      </p:tavLst>
                                    </p:anim>
                                    <p:anim calcmode="lin" valueType="num">
                                      <p:cBhvr>
                                        <p:cTn id="82" dur="500" fill="hold"/>
                                        <p:tgtEl>
                                          <p:spTgt spid="34"/>
                                        </p:tgtEl>
                                        <p:attrNameLst>
                                          <p:attrName>ppt_h</p:attrName>
                                        </p:attrNameLst>
                                      </p:cBhvr>
                                      <p:tavLst>
                                        <p:tav tm="0">
                                          <p:val>
                                            <p:fltVal val="0"/>
                                          </p:val>
                                        </p:tav>
                                        <p:tav tm="100000">
                                          <p:val>
                                            <p:strVal val="#ppt_h"/>
                                          </p:val>
                                        </p:tav>
                                      </p:tavLst>
                                    </p:anim>
                                    <p:anim calcmode="lin" valueType="num">
                                      <p:cBhvr>
                                        <p:cTn id="83" dur="500" fill="hold"/>
                                        <p:tgtEl>
                                          <p:spTgt spid="34"/>
                                        </p:tgtEl>
                                        <p:attrNameLst>
                                          <p:attrName>style.rotation</p:attrName>
                                        </p:attrNameLst>
                                      </p:cBhvr>
                                      <p:tavLst>
                                        <p:tav tm="0">
                                          <p:val>
                                            <p:fltVal val="360"/>
                                          </p:val>
                                        </p:tav>
                                        <p:tav tm="100000">
                                          <p:val>
                                            <p:fltVal val="0"/>
                                          </p:val>
                                        </p:tav>
                                      </p:tavLst>
                                    </p:anim>
                                    <p:animEffect transition="in" filter="fade">
                                      <p:cBhvr>
                                        <p:cTn id="84" dur="500"/>
                                        <p:tgtEl>
                                          <p:spTgt spid="34"/>
                                        </p:tgtEl>
                                      </p:cBhvr>
                                    </p:animEffect>
                                  </p:childTnLst>
                                </p:cTn>
                              </p:par>
                            </p:childTnLst>
                          </p:cTn>
                        </p:par>
                        <p:par>
                          <p:cTn id="85" fill="hold">
                            <p:stCondLst>
                              <p:cond delay="4235"/>
                            </p:stCondLst>
                            <p:childTnLst>
                              <p:par>
                                <p:cTn id="86" presetID="53" presetClass="entr" presetSubtype="16" fill="hold" grpId="0" nodeType="afterEffect">
                                  <p:stCondLst>
                                    <p:cond delay="0"/>
                                  </p:stCondLst>
                                  <p:iterate type="lt">
                                    <p:tmPct val="9000"/>
                                  </p:iterate>
                                  <p:childTnLst>
                                    <p:set>
                                      <p:cBhvr>
                                        <p:cTn id="87" dur="1" fill="hold">
                                          <p:stCondLst>
                                            <p:cond delay="0"/>
                                          </p:stCondLst>
                                        </p:cTn>
                                        <p:tgtEl>
                                          <p:spTgt spid="38"/>
                                        </p:tgtEl>
                                        <p:attrNameLst>
                                          <p:attrName>style.visibility</p:attrName>
                                        </p:attrNameLst>
                                      </p:cBhvr>
                                      <p:to>
                                        <p:strVal val="visible"/>
                                      </p:to>
                                    </p:set>
                                    <p:anim calcmode="lin" valueType="num">
                                      <p:cBhvr>
                                        <p:cTn id="88" dur="500" fill="hold"/>
                                        <p:tgtEl>
                                          <p:spTgt spid="38"/>
                                        </p:tgtEl>
                                        <p:attrNameLst>
                                          <p:attrName>ppt_w</p:attrName>
                                        </p:attrNameLst>
                                      </p:cBhvr>
                                      <p:tavLst>
                                        <p:tav tm="0">
                                          <p:val>
                                            <p:fltVal val="0"/>
                                          </p:val>
                                        </p:tav>
                                        <p:tav tm="100000">
                                          <p:val>
                                            <p:strVal val="#ppt_w"/>
                                          </p:val>
                                        </p:tav>
                                      </p:tavLst>
                                    </p:anim>
                                    <p:anim calcmode="lin" valueType="num">
                                      <p:cBhvr>
                                        <p:cTn id="89" dur="500" fill="hold"/>
                                        <p:tgtEl>
                                          <p:spTgt spid="38"/>
                                        </p:tgtEl>
                                        <p:attrNameLst>
                                          <p:attrName>ppt_h</p:attrName>
                                        </p:attrNameLst>
                                      </p:cBhvr>
                                      <p:tavLst>
                                        <p:tav tm="0">
                                          <p:val>
                                            <p:fltVal val="0"/>
                                          </p:val>
                                        </p:tav>
                                        <p:tav tm="100000">
                                          <p:val>
                                            <p:strVal val="#ppt_h"/>
                                          </p:val>
                                        </p:tav>
                                      </p:tavLst>
                                    </p:anim>
                                    <p:animEffect transition="in" filter="fade">
                                      <p:cBhvr>
                                        <p:cTn id="90" dur="500"/>
                                        <p:tgtEl>
                                          <p:spTgt spid="38"/>
                                        </p:tgtEl>
                                      </p:cBhvr>
                                    </p:animEffect>
                                  </p:childTnLst>
                                </p:cTn>
                              </p:par>
                              <p:par>
                                <p:cTn id="91" presetID="22" presetClass="entr" presetSubtype="1" fill="hold" grpId="0" nodeType="withEffect">
                                  <p:stCondLst>
                                    <p:cond delay="0"/>
                                  </p:stCondLst>
                                  <p:childTnLst>
                                    <p:set>
                                      <p:cBhvr>
                                        <p:cTn id="92" dur="1" fill="hold">
                                          <p:stCondLst>
                                            <p:cond delay="0"/>
                                          </p:stCondLst>
                                        </p:cTn>
                                        <p:tgtEl>
                                          <p:spTgt spid="37"/>
                                        </p:tgtEl>
                                        <p:attrNameLst>
                                          <p:attrName>style.visibility</p:attrName>
                                        </p:attrNameLst>
                                      </p:cBhvr>
                                      <p:to>
                                        <p:strVal val="visible"/>
                                      </p:to>
                                    </p:set>
                                    <p:animEffect transition="in" filter="wipe(up)">
                                      <p:cBhvr>
                                        <p:cTn id="93" dur="500"/>
                                        <p:tgtEl>
                                          <p:spTgt spid="37"/>
                                        </p:tgtEl>
                                      </p:cBhvr>
                                    </p:animEffect>
                                  </p:childTnLst>
                                </p:cTn>
                              </p:par>
                            </p:childTnLst>
                          </p:cTn>
                        </p:par>
                        <p:par>
                          <p:cTn id="94" fill="hold">
                            <p:stCondLst>
                              <p:cond delay="4870"/>
                            </p:stCondLst>
                            <p:childTnLst>
                              <p:par>
                                <p:cTn id="95" presetID="49" presetClass="entr" presetSubtype="0" decel="100000" fill="hold" nodeType="afterEffect">
                                  <p:stCondLst>
                                    <p:cond delay="0"/>
                                  </p:stCondLst>
                                  <p:childTnLst>
                                    <p:set>
                                      <p:cBhvr>
                                        <p:cTn id="96" dur="1" fill="hold">
                                          <p:stCondLst>
                                            <p:cond delay="0"/>
                                          </p:stCondLst>
                                        </p:cTn>
                                        <p:tgtEl>
                                          <p:spTgt spid="39"/>
                                        </p:tgtEl>
                                        <p:attrNameLst>
                                          <p:attrName>style.visibility</p:attrName>
                                        </p:attrNameLst>
                                      </p:cBhvr>
                                      <p:to>
                                        <p:strVal val="visible"/>
                                      </p:to>
                                    </p:set>
                                    <p:anim calcmode="lin" valueType="num">
                                      <p:cBhvr>
                                        <p:cTn id="97" dur="500" fill="hold"/>
                                        <p:tgtEl>
                                          <p:spTgt spid="39"/>
                                        </p:tgtEl>
                                        <p:attrNameLst>
                                          <p:attrName>ppt_w</p:attrName>
                                        </p:attrNameLst>
                                      </p:cBhvr>
                                      <p:tavLst>
                                        <p:tav tm="0">
                                          <p:val>
                                            <p:fltVal val="0"/>
                                          </p:val>
                                        </p:tav>
                                        <p:tav tm="100000">
                                          <p:val>
                                            <p:strVal val="#ppt_w"/>
                                          </p:val>
                                        </p:tav>
                                      </p:tavLst>
                                    </p:anim>
                                    <p:anim calcmode="lin" valueType="num">
                                      <p:cBhvr>
                                        <p:cTn id="98" dur="500" fill="hold"/>
                                        <p:tgtEl>
                                          <p:spTgt spid="39"/>
                                        </p:tgtEl>
                                        <p:attrNameLst>
                                          <p:attrName>ppt_h</p:attrName>
                                        </p:attrNameLst>
                                      </p:cBhvr>
                                      <p:tavLst>
                                        <p:tav tm="0">
                                          <p:val>
                                            <p:fltVal val="0"/>
                                          </p:val>
                                        </p:tav>
                                        <p:tav tm="100000">
                                          <p:val>
                                            <p:strVal val="#ppt_h"/>
                                          </p:val>
                                        </p:tav>
                                      </p:tavLst>
                                    </p:anim>
                                    <p:anim calcmode="lin" valueType="num">
                                      <p:cBhvr>
                                        <p:cTn id="99" dur="500" fill="hold"/>
                                        <p:tgtEl>
                                          <p:spTgt spid="39"/>
                                        </p:tgtEl>
                                        <p:attrNameLst>
                                          <p:attrName>style.rotation</p:attrName>
                                        </p:attrNameLst>
                                      </p:cBhvr>
                                      <p:tavLst>
                                        <p:tav tm="0">
                                          <p:val>
                                            <p:fltVal val="360"/>
                                          </p:val>
                                        </p:tav>
                                        <p:tav tm="100000">
                                          <p:val>
                                            <p:fltVal val="0"/>
                                          </p:val>
                                        </p:tav>
                                      </p:tavLst>
                                    </p:anim>
                                    <p:animEffect transition="in" filter="fade">
                                      <p:cBhvr>
                                        <p:cTn id="100" dur="500"/>
                                        <p:tgtEl>
                                          <p:spTgt spid="39"/>
                                        </p:tgtEl>
                                      </p:cBhvr>
                                    </p:animEffect>
                                  </p:childTnLst>
                                </p:cTn>
                              </p:par>
                            </p:childTnLst>
                          </p:cTn>
                        </p:par>
                        <p:par>
                          <p:cTn id="101" fill="hold">
                            <p:stCondLst>
                              <p:cond delay="5370"/>
                            </p:stCondLst>
                            <p:childTnLst>
                              <p:par>
                                <p:cTn id="102" presetID="53" presetClass="entr" presetSubtype="16" fill="hold" grpId="0" nodeType="afterEffect">
                                  <p:stCondLst>
                                    <p:cond delay="0"/>
                                  </p:stCondLst>
                                  <p:iterate type="lt">
                                    <p:tmPct val="9000"/>
                                  </p:iterate>
                                  <p:childTnLst>
                                    <p:set>
                                      <p:cBhvr>
                                        <p:cTn id="103" dur="1" fill="hold">
                                          <p:stCondLst>
                                            <p:cond delay="0"/>
                                          </p:stCondLst>
                                        </p:cTn>
                                        <p:tgtEl>
                                          <p:spTgt spid="43"/>
                                        </p:tgtEl>
                                        <p:attrNameLst>
                                          <p:attrName>style.visibility</p:attrName>
                                        </p:attrNameLst>
                                      </p:cBhvr>
                                      <p:to>
                                        <p:strVal val="visible"/>
                                      </p:to>
                                    </p:set>
                                    <p:anim calcmode="lin" valueType="num">
                                      <p:cBhvr>
                                        <p:cTn id="104" dur="500" fill="hold"/>
                                        <p:tgtEl>
                                          <p:spTgt spid="43"/>
                                        </p:tgtEl>
                                        <p:attrNameLst>
                                          <p:attrName>ppt_w</p:attrName>
                                        </p:attrNameLst>
                                      </p:cBhvr>
                                      <p:tavLst>
                                        <p:tav tm="0">
                                          <p:val>
                                            <p:fltVal val="0"/>
                                          </p:val>
                                        </p:tav>
                                        <p:tav tm="100000">
                                          <p:val>
                                            <p:strVal val="#ppt_w"/>
                                          </p:val>
                                        </p:tav>
                                      </p:tavLst>
                                    </p:anim>
                                    <p:anim calcmode="lin" valueType="num">
                                      <p:cBhvr>
                                        <p:cTn id="105" dur="500" fill="hold"/>
                                        <p:tgtEl>
                                          <p:spTgt spid="43"/>
                                        </p:tgtEl>
                                        <p:attrNameLst>
                                          <p:attrName>ppt_h</p:attrName>
                                        </p:attrNameLst>
                                      </p:cBhvr>
                                      <p:tavLst>
                                        <p:tav tm="0">
                                          <p:val>
                                            <p:fltVal val="0"/>
                                          </p:val>
                                        </p:tav>
                                        <p:tav tm="100000">
                                          <p:val>
                                            <p:strVal val="#ppt_h"/>
                                          </p:val>
                                        </p:tav>
                                      </p:tavLst>
                                    </p:anim>
                                    <p:animEffect transition="in" filter="fade">
                                      <p:cBhvr>
                                        <p:cTn id="106" dur="500"/>
                                        <p:tgtEl>
                                          <p:spTgt spid="43"/>
                                        </p:tgtEl>
                                      </p:cBhvr>
                                    </p:animEffect>
                                  </p:childTnLst>
                                </p:cTn>
                              </p:par>
                              <p:par>
                                <p:cTn id="107" presetID="22" presetClass="entr" presetSubtype="1" fill="hold" grpId="0" nodeType="withEffect">
                                  <p:stCondLst>
                                    <p:cond delay="0"/>
                                  </p:stCondLst>
                                  <p:childTnLst>
                                    <p:set>
                                      <p:cBhvr>
                                        <p:cTn id="108" dur="1" fill="hold">
                                          <p:stCondLst>
                                            <p:cond delay="0"/>
                                          </p:stCondLst>
                                        </p:cTn>
                                        <p:tgtEl>
                                          <p:spTgt spid="42"/>
                                        </p:tgtEl>
                                        <p:attrNameLst>
                                          <p:attrName>style.visibility</p:attrName>
                                        </p:attrNameLst>
                                      </p:cBhvr>
                                      <p:to>
                                        <p:strVal val="visible"/>
                                      </p:to>
                                    </p:set>
                                    <p:animEffect transition="in" filter="wipe(up)">
                                      <p:cBhvr>
                                        <p:cTn id="10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32" grpId="0"/>
      <p:bldP spid="33" grpId="0"/>
      <p:bldP spid="37" grpId="0"/>
      <p:bldP spid="38" grpId="0"/>
      <p:bldP spid="42" grpId="0"/>
      <p:bldP spid="4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00302" y="2509120"/>
            <a:ext cx="2656222" cy="3056707"/>
            <a:chOff x="2884071" y="1238250"/>
            <a:chExt cx="3066183" cy="2858068"/>
          </a:xfrm>
        </p:grpSpPr>
        <p:sp>
          <p:nvSpPr>
            <p:cNvPr id="3" name="剪去对角的矩形 16"/>
            <p:cNvSpPr/>
            <p:nvPr/>
          </p:nvSpPr>
          <p:spPr>
            <a:xfrm>
              <a:off x="4537288" y="1238250"/>
              <a:ext cx="1410202" cy="806573"/>
            </a:xfrm>
            <a:prstGeom prst="snip2Diag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endParaRPr>
            </a:p>
          </p:txBody>
        </p:sp>
        <p:sp>
          <p:nvSpPr>
            <p:cNvPr id="4" name="剪去同侧角的矩形 17"/>
            <p:cNvSpPr/>
            <p:nvPr/>
          </p:nvSpPr>
          <p:spPr>
            <a:xfrm rot="16200000" flipH="1">
              <a:off x="3185885" y="1981009"/>
              <a:ext cx="806573" cy="1410202"/>
            </a:xfrm>
            <a:prstGeom prst="snip2SameRect">
              <a:avLst>
                <a:gd name="adj1" fmla="val 17818"/>
                <a:gd name="adj2" fmla="val 0"/>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endParaRPr>
            </a:p>
          </p:txBody>
        </p:sp>
        <p:sp>
          <p:nvSpPr>
            <p:cNvPr id="5" name="剪去对角的矩形 18"/>
            <p:cNvSpPr/>
            <p:nvPr/>
          </p:nvSpPr>
          <p:spPr>
            <a:xfrm flipH="1">
              <a:off x="4540052" y="3289745"/>
              <a:ext cx="1410202" cy="806573"/>
            </a:xfrm>
            <a:prstGeom prst="snip2Diag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endParaRPr>
            </a:p>
          </p:txBody>
        </p:sp>
        <p:sp>
          <p:nvSpPr>
            <p:cNvPr id="6" name="燕尾形 19"/>
            <p:cNvSpPr/>
            <p:nvPr/>
          </p:nvSpPr>
          <p:spPr>
            <a:xfrm>
              <a:off x="4858060" y="1430134"/>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7" name="燕尾形 20"/>
            <p:cNvSpPr/>
            <p:nvPr/>
          </p:nvSpPr>
          <p:spPr>
            <a:xfrm>
              <a:off x="5145628" y="1430134"/>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8" name="燕尾形 21"/>
            <p:cNvSpPr/>
            <p:nvPr/>
          </p:nvSpPr>
          <p:spPr>
            <a:xfrm>
              <a:off x="5417653" y="1430134"/>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9" name="燕尾形 22"/>
            <p:cNvSpPr/>
            <p:nvPr/>
          </p:nvSpPr>
          <p:spPr>
            <a:xfrm flipH="1">
              <a:off x="3207171" y="2474708"/>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0" name="燕尾形 23"/>
            <p:cNvSpPr/>
            <p:nvPr/>
          </p:nvSpPr>
          <p:spPr>
            <a:xfrm flipH="1">
              <a:off x="3494739" y="2474708"/>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1" name="燕尾形 24"/>
            <p:cNvSpPr/>
            <p:nvPr/>
          </p:nvSpPr>
          <p:spPr>
            <a:xfrm flipH="1">
              <a:off x="3766764" y="2474708"/>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2" name="燕尾形 25"/>
            <p:cNvSpPr/>
            <p:nvPr/>
          </p:nvSpPr>
          <p:spPr>
            <a:xfrm>
              <a:off x="4854174" y="3488192"/>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3" name="燕尾形 26"/>
            <p:cNvSpPr/>
            <p:nvPr/>
          </p:nvSpPr>
          <p:spPr>
            <a:xfrm>
              <a:off x="5141742" y="3488192"/>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4" name="燕尾形 27"/>
            <p:cNvSpPr/>
            <p:nvPr/>
          </p:nvSpPr>
          <p:spPr>
            <a:xfrm>
              <a:off x="5413766" y="3488192"/>
              <a:ext cx="188863" cy="422803"/>
            </a:xfrm>
            <a:prstGeom prst="chevron">
              <a:avLst>
                <a:gd name="adj" fmla="val 7581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latin typeface="+mn-ea"/>
              </a:endParaRPr>
            </a:p>
          </p:txBody>
        </p:sp>
        <p:sp>
          <p:nvSpPr>
            <p:cNvPr id="15" name="圆角矩形 28"/>
            <p:cNvSpPr/>
            <p:nvPr/>
          </p:nvSpPr>
          <p:spPr>
            <a:xfrm>
              <a:off x="4537288" y="2282822"/>
              <a:ext cx="1412966" cy="806573"/>
            </a:xfrm>
            <a:prstGeom prst="roundRect">
              <a:avLst/>
            </a:prstGeom>
            <a:solidFill>
              <a:schemeClr val="accent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dirty="0">
                <a:solidFill>
                  <a:schemeClr val="tx1">
                    <a:lumMod val="75000"/>
                    <a:lumOff val="25000"/>
                  </a:schemeClr>
                </a:solidFill>
                <a:latin typeface="+mn-ea"/>
              </a:endParaRPr>
            </a:p>
          </p:txBody>
        </p:sp>
        <p:sp>
          <p:nvSpPr>
            <p:cNvPr id="16" name="矩形 15"/>
            <p:cNvSpPr/>
            <p:nvPr/>
          </p:nvSpPr>
          <p:spPr>
            <a:xfrm rot="18952920">
              <a:off x="4080952" y="2041591"/>
              <a:ext cx="718922" cy="201747"/>
            </a:xfrm>
            <a:prstGeom prst="rect">
              <a:avLst/>
            </a:prstGeom>
            <a:solidFill>
              <a:schemeClr val="accent2"/>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dirty="0">
                <a:solidFill>
                  <a:schemeClr val="tx1">
                    <a:lumMod val="75000"/>
                    <a:lumOff val="25000"/>
                  </a:schemeClr>
                </a:solidFill>
                <a:latin typeface="+mn-ea"/>
              </a:endParaRPr>
            </a:p>
          </p:txBody>
        </p:sp>
        <p:sp>
          <p:nvSpPr>
            <p:cNvPr id="17" name="矩形 16"/>
            <p:cNvSpPr/>
            <p:nvPr/>
          </p:nvSpPr>
          <p:spPr>
            <a:xfrm rot="2647080" flipH="1">
              <a:off x="4049864" y="3081787"/>
              <a:ext cx="718922" cy="201747"/>
            </a:xfrm>
            <a:prstGeom prst="rect">
              <a:avLst/>
            </a:prstGeom>
            <a:solidFill>
              <a:schemeClr val="accent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2400">
                <a:solidFill>
                  <a:schemeClr val="tx1">
                    <a:lumMod val="75000"/>
                    <a:lumOff val="25000"/>
                  </a:schemeClr>
                </a:solidFill>
                <a:latin typeface="+mn-ea"/>
              </a:endParaRPr>
            </a:p>
          </p:txBody>
        </p:sp>
      </p:grpSp>
      <p:sp>
        <p:nvSpPr>
          <p:cNvPr id="18" name="TextBox 17"/>
          <p:cNvSpPr txBox="1"/>
          <p:nvPr/>
        </p:nvSpPr>
        <p:spPr>
          <a:xfrm>
            <a:off x="6944150" y="2511653"/>
            <a:ext cx="2920576" cy="932563"/>
          </a:xfrm>
          <a:prstGeom prst="rect">
            <a:avLst/>
          </a:prstGeom>
          <a:noFill/>
        </p:spPr>
        <p:txBody>
          <a:bodyPr wrap="square" rtlCol="0">
            <a:spAutoFit/>
          </a:bodyPr>
          <a:lstStyle/>
          <a:p>
            <a:pPr algn="just">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endParaRPr lang="en-US" altLang="zh-CN" sz="1400" dirty="0">
              <a:solidFill>
                <a:schemeClr val="tx1">
                  <a:lumMod val="75000"/>
                  <a:lumOff val="25000"/>
                </a:schemeClr>
              </a:solidFill>
              <a:latin typeface="+mn-ea"/>
            </a:endParaRPr>
          </a:p>
        </p:txBody>
      </p:sp>
      <p:grpSp>
        <p:nvGrpSpPr>
          <p:cNvPr id="19" name="组合 18"/>
          <p:cNvGrpSpPr/>
          <p:nvPr/>
        </p:nvGrpSpPr>
        <p:grpSpPr>
          <a:xfrm>
            <a:off x="6953694" y="1951451"/>
            <a:ext cx="2825306" cy="541000"/>
            <a:chOff x="6007544" y="1079206"/>
            <a:chExt cx="2825306" cy="438210"/>
          </a:xfrm>
        </p:grpSpPr>
        <p:sp>
          <p:nvSpPr>
            <p:cNvPr id="20" name="TextBox 19"/>
            <p:cNvSpPr txBox="1"/>
            <p:nvPr/>
          </p:nvSpPr>
          <p:spPr>
            <a:xfrm>
              <a:off x="6007544" y="1079206"/>
              <a:ext cx="1467068" cy="324089"/>
            </a:xfrm>
            <a:prstGeom prst="rect">
              <a:avLst/>
            </a:prstGeom>
            <a:noFill/>
          </p:spPr>
          <p:txBody>
            <a:bodyPr wrap="none" rtlCol="0">
              <a:spAutoFit/>
            </a:bodyPr>
            <a:lstStyle>
              <a:defPPr>
                <a:defRPr lang="zh-CN"/>
              </a:defPPr>
              <a:lvl1pPr>
                <a:defRPr sz="2400" b="1">
                  <a:solidFill>
                    <a:schemeClr val="bg1">
                      <a:lumMod val="50000"/>
                    </a:schemeClr>
                  </a:solidFill>
                </a:defRPr>
              </a:lvl1pPr>
            </a:lstStyle>
            <a:p>
              <a:r>
                <a:rPr lang="zh-CN" altLang="en-US" sz="2000" dirty="0">
                  <a:solidFill>
                    <a:schemeClr val="accent2"/>
                  </a:solidFill>
                  <a:latin typeface="+mn-ea"/>
                </a:rPr>
                <a:t>您的小标题</a:t>
              </a:r>
            </a:p>
          </p:txBody>
        </p:sp>
        <p:cxnSp>
          <p:nvCxnSpPr>
            <p:cNvPr id="21" name="直接连接符 20"/>
            <p:cNvCxnSpPr/>
            <p:nvPr/>
          </p:nvCxnSpPr>
          <p:spPr>
            <a:xfrm>
              <a:off x="6102794" y="1517416"/>
              <a:ext cx="2730056"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grpSp>
      <p:sp>
        <p:nvSpPr>
          <p:cNvPr id="22" name="TextBox 21"/>
          <p:cNvSpPr txBox="1"/>
          <p:nvPr/>
        </p:nvSpPr>
        <p:spPr>
          <a:xfrm>
            <a:off x="6944150" y="4738475"/>
            <a:ext cx="2920576" cy="932563"/>
          </a:xfrm>
          <a:prstGeom prst="rect">
            <a:avLst/>
          </a:prstGeom>
          <a:noFill/>
        </p:spPr>
        <p:txBody>
          <a:bodyPr wrap="square" rtlCol="0">
            <a:spAutoFit/>
          </a:bodyPr>
          <a:lstStyle/>
          <a:p>
            <a:pPr algn="just">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endParaRPr lang="en-US" altLang="zh-CN" sz="1400" dirty="0">
              <a:solidFill>
                <a:schemeClr val="tx1">
                  <a:lumMod val="75000"/>
                  <a:lumOff val="25000"/>
                </a:schemeClr>
              </a:solidFill>
              <a:latin typeface="+mn-ea"/>
            </a:endParaRPr>
          </a:p>
        </p:txBody>
      </p:sp>
      <p:grpSp>
        <p:nvGrpSpPr>
          <p:cNvPr id="23" name="组合 22"/>
          <p:cNvGrpSpPr/>
          <p:nvPr/>
        </p:nvGrpSpPr>
        <p:grpSpPr>
          <a:xfrm>
            <a:off x="6953694" y="4178273"/>
            <a:ext cx="2825306" cy="541000"/>
            <a:chOff x="6007544" y="2882932"/>
            <a:chExt cx="2825306" cy="438210"/>
          </a:xfrm>
        </p:grpSpPr>
        <p:sp>
          <p:nvSpPr>
            <p:cNvPr id="24" name="TextBox 23"/>
            <p:cNvSpPr txBox="1"/>
            <p:nvPr/>
          </p:nvSpPr>
          <p:spPr>
            <a:xfrm>
              <a:off x="6007544" y="2882932"/>
              <a:ext cx="1467068" cy="324089"/>
            </a:xfrm>
            <a:prstGeom prst="rect">
              <a:avLst/>
            </a:prstGeom>
            <a:noFill/>
          </p:spPr>
          <p:txBody>
            <a:bodyPr wrap="none" rtlCol="0">
              <a:spAutoFit/>
            </a:bodyPr>
            <a:lstStyle>
              <a:defPPr>
                <a:defRPr lang="zh-CN"/>
              </a:defPPr>
              <a:lvl1pPr>
                <a:defRPr sz="2400" b="1">
                  <a:solidFill>
                    <a:schemeClr val="bg1">
                      <a:lumMod val="50000"/>
                    </a:schemeClr>
                  </a:solidFill>
                </a:defRPr>
              </a:lvl1pPr>
            </a:lstStyle>
            <a:p>
              <a:r>
                <a:rPr lang="zh-CN" altLang="en-US" sz="2000" dirty="0">
                  <a:solidFill>
                    <a:schemeClr val="accent3"/>
                  </a:solidFill>
                  <a:latin typeface="+mn-ea"/>
                </a:rPr>
                <a:t>您的小标题</a:t>
              </a:r>
            </a:p>
          </p:txBody>
        </p:sp>
        <p:cxnSp>
          <p:nvCxnSpPr>
            <p:cNvPr id="25" name="直接连接符 24"/>
            <p:cNvCxnSpPr/>
            <p:nvPr/>
          </p:nvCxnSpPr>
          <p:spPr>
            <a:xfrm>
              <a:off x="6102794" y="3321142"/>
              <a:ext cx="2730056" cy="0"/>
            </a:xfrm>
            <a:prstGeom prst="line">
              <a:avLst/>
            </a:prstGeom>
            <a:ln w="19050">
              <a:solidFill>
                <a:schemeClr val="accent3"/>
              </a:solidFill>
              <a:prstDash val="sysDash"/>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1228925" y="3672302"/>
            <a:ext cx="2920576" cy="932563"/>
          </a:xfrm>
          <a:prstGeom prst="rect">
            <a:avLst/>
          </a:prstGeom>
          <a:noFill/>
        </p:spPr>
        <p:txBody>
          <a:bodyPr wrap="square" rtlCol="0">
            <a:spAutoFit/>
          </a:bodyPr>
          <a:lstStyle/>
          <a:p>
            <a:pPr algn="just">
              <a:lnSpc>
                <a:spcPct val="130000"/>
              </a:lnSpc>
            </a:pPr>
            <a:r>
              <a:rPr lang="zh-CN" altLang="en-US" sz="1400" dirty="0">
                <a:solidFill>
                  <a:schemeClr val="tx1">
                    <a:lumMod val="75000"/>
                    <a:lumOff val="25000"/>
                  </a:schemeClr>
                </a:solidFill>
                <a:latin typeface="+mn-ea"/>
              </a:rPr>
              <a:t>您的内容打在这里，或者通过复制您的文本后，在此框中选择粘贴，并选择只保留文字。</a:t>
            </a:r>
            <a:endParaRPr lang="en-US" altLang="zh-CN" sz="1400" dirty="0">
              <a:solidFill>
                <a:schemeClr val="tx1">
                  <a:lumMod val="75000"/>
                  <a:lumOff val="25000"/>
                </a:schemeClr>
              </a:solidFill>
              <a:latin typeface="+mn-ea"/>
            </a:endParaRPr>
          </a:p>
        </p:txBody>
      </p:sp>
      <p:grpSp>
        <p:nvGrpSpPr>
          <p:cNvPr id="27" name="组合 26"/>
          <p:cNvGrpSpPr/>
          <p:nvPr/>
        </p:nvGrpSpPr>
        <p:grpSpPr>
          <a:xfrm>
            <a:off x="1333719" y="3112101"/>
            <a:ext cx="2806256" cy="541000"/>
            <a:chOff x="387569" y="2019332"/>
            <a:chExt cx="2806256" cy="438210"/>
          </a:xfrm>
        </p:grpSpPr>
        <p:sp>
          <p:nvSpPr>
            <p:cNvPr id="28" name="TextBox 27"/>
            <p:cNvSpPr txBox="1"/>
            <p:nvPr/>
          </p:nvSpPr>
          <p:spPr>
            <a:xfrm>
              <a:off x="1726757" y="2019332"/>
              <a:ext cx="1467068" cy="324089"/>
            </a:xfrm>
            <a:prstGeom prst="rect">
              <a:avLst/>
            </a:prstGeom>
            <a:noFill/>
          </p:spPr>
          <p:txBody>
            <a:bodyPr wrap="none" rtlCol="0">
              <a:spAutoFit/>
            </a:bodyPr>
            <a:lstStyle>
              <a:defPPr>
                <a:defRPr lang="zh-CN"/>
              </a:defPPr>
              <a:lvl1pPr>
                <a:defRPr sz="2400" b="1">
                  <a:solidFill>
                    <a:schemeClr val="bg1">
                      <a:lumMod val="50000"/>
                    </a:schemeClr>
                  </a:solidFill>
                </a:defRPr>
              </a:lvl1pPr>
            </a:lstStyle>
            <a:p>
              <a:pPr algn="r"/>
              <a:r>
                <a:rPr lang="zh-CN" altLang="en-US" sz="2000" dirty="0">
                  <a:solidFill>
                    <a:schemeClr val="accent1"/>
                  </a:solidFill>
                  <a:latin typeface="+mn-ea"/>
                </a:rPr>
                <a:t>您的小标题</a:t>
              </a:r>
            </a:p>
          </p:txBody>
        </p:sp>
        <p:cxnSp>
          <p:nvCxnSpPr>
            <p:cNvPr id="29" name="直接连接符 28"/>
            <p:cNvCxnSpPr/>
            <p:nvPr/>
          </p:nvCxnSpPr>
          <p:spPr>
            <a:xfrm>
              <a:off x="387569" y="2457542"/>
              <a:ext cx="2730056" cy="0"/>
            </a:xfrm>
            <a:prstGeom prst="line">
              <a:avLst/>
            </a:prstGeom>
            <a:ln w="19050">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925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wipe(left)">
                                      <p:cBhvr>
                                        <p:cTn id="14" dur="500"/>
                                        <p:tgtEl>
                                          <p:spTgt spid="19"/>
                                        </p:tgtEl>
                                      </p:cBhvr>
                                    </p:animEffect>
                                  </p:childTnLst>
                                </p:cTn>
                              </p:par>
                            </p:childTnLst>
                          </p:cTn>
                        </p:par>
                        <p:par>
                          <p:cTn id="15" fill="hold">
                            <p:stCondLst>
                              <p:cond delay="1000"/>
                            </p:stCondLst>
                            <p:childTnLst>
                              <p:par>
                                <p:cTn id="16" presetID="16" presetClass="entr" presetSubtype="21"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barn(inVertical)">
                                      <p:cBhvr>
                                        <p:cTn id="18" dur="500"/>
                                        <p:tgtEl>
                                          <p:spTgt spid="18"/>
                                        </p:tgtEl>
                                      </p:cBhvr>
                                    </p:animEffect>
                                  </p:childTnLst>
                                </p:cTn>
                              </p:par>
                            </p:childTnLst>
                          </p:cTn>
                        </p:par>
                        <p:par>
                          <p:cTn id="19" fill="hold">
                            <p:stCondLst>
                              <p:cond delay="1500"/>
                            </p:stCondLst>
                            <p:childTnLst>
                              <p:par>
                                <p:cTn id="20" presetID="22" presetClass="entr" presetSubtype="2"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right)">
                                      <p:cBhvr>
                                        <p:cTn id="22" dur="500"/>
                                        <p:tgtEl>
                                          <p:spTgt spid="27"/>
                                        </p:tgtEl>
                                      </p:cBhvr>
                                    </p:animEffect>
                                  </p:childTnLst>
                                </p:cTn>
                              </p:par>
                            </p:childTnLst>
                          </p:cTn>
                        </p:par>
                        <p:par>
                          <p:cTn id="23" fill="hold">
                            <p:stCondLst>
                              <p:cond delay="2000"/>
                            </p:stCondLst>
                            <p:childTnLst>
                              <p:par>
                                <p:cTn id="24" presetID="16" presetClass="entr" presetSubtype="21" fill="hold" grpId="0" nodeType="after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barn(inVertical)">
                                      <p:cBhvr>
                                        <p:cTn id="26" dur="500"/>
                                        <p:tgtEl>
                                          <p:spTgt spid="26"/>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wipe(left)">
                                      <p:cBhvr>
                                        <p:cTn id="30" dur="500"/>
                                        <p:tgtEl>
                                          <p:spTgt spid="23"/>
                                        </p:tgtEl>
                                      </p:cBhvr>
                                    </p:animEffect>
                                  </p:childTnLst>
                                </p:cTn>
                              </p:par>
                            </p:childTnLst>
                          </p:cTn>
                        </p:par>
                        <p:par>
                          <p:cTn id="31" fill="hold">
                            <p:stCondLst>
                              <p:cond delay="3000"/>
                            </p:stCondLst>
                            <p:childTnLst>
                              <p:par>
                                <p:cTn id="32" presetID="16" presetClass="entr" presetSubtype="21"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barn(inVertical)">
                                      <p:cBhvr>
                                        <p:cTn id="3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图片包含 电子产品, 室内, 监视器, 墙壁&#10;&#10;已生成高可信度的说明">
            <a:extLst>
              <a:ext uri="{FF2B5EF4-FFF2-40B4-BE49-F238E27FC236}">
                <a16:creationId xmlns:a16="http://schemas.microsoft.com/office/drawing/2014/main" id="{1B78AE82-6E2C-472C-8C3A-E55DD2D10724}"/>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3" name="图片 2">
            <a:extLst>
              <a:ext uri="{FF2B5EF4-FFF2-40B4-BE49-F238E27FC236}">
                <a16:creationId xmlns:a16="http://schemas.microsoft.com/office/drawing/2014/main" id="{48016C8D-E87F-4A07-95F3-1745D14091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8118"/>
            <a:ext cx="5109882" cy="5109882"/>
          </a:xfrm>
          <a:prstGeom prst="rect">
            <a:avLst/>
          </a:prstGeom>
        </p:spPr>
      </p:pic>
      <p:sp>
        <p:nvSpPr>
          <p:cNvPr id="4" name="文本框 3">
            <a:extLst>
              <a:ext uri="{FF2B5EF4-FFF2-40B4-BE49-F238E27FC236}">
                <a16:creationId xmlns:a16="http://schemas.microsoft.com/office/drawing/2014/main" id="{C19B0A69-39E9-46EE-A650-AC6FCF861E21}"/>
              </a:ext>
            </a:extLst>
          </p:cNvPr>
          <p:cNvSpPr txBox="1"/>
          <p:nvPr/>
        </p:nvSpPr>
        <p:spPr>
          <a:xfrm>
            <a:off x="5114472" y="2261543"/>
            <a:ext cx="7262865" cy="1015663"/>
          </a:xfrm>
          <a:prstGeom prst="rect">
            <a:avLst/>
          </a:prstGeom>
          <a:noFill/>
        </p:spPr>
        <p:txBody>
          <a:bodyPr wrap="square" rtlCol="0">
            <a:spAutoFit/>
            <a:scene3d>
              <a:camera prst="orthographicFront"/>
              <a:lightRig rig="threePt" dir="t"/>
            </a:scene3d>
            <a:sp3d contourW="12700"/>
          </a:bodyPr>
          <a:lstStyle/>
          <a:p>
            <a:pPr lvl="0">
              <a:defRPr/>
            </a:pPr>
            <a:r>
              <a:rPr lang="zh-CN" altLang="en-US" sz="6000" dirty="0">
                <a:solidFill>
                  <a:prstClr val="white"/>
                </a:solidFill>
                <a:effectLst>
                  <a:outerShdw blurRad="38100" dist="38100" dir="2700000" algn="tl">
                    <a:srgbClr val="000000">
                      <a:alpha val="43137"/>
                    </a:srgbClr>
                  </a:outerShdw>
                </a:effectLst>
                <a:latin typeface="汉仪菱心体简" panose="02010609000101010101" pitchFamily="49" charset="-122"/>
                <a:ea typeface="汉仪菱心体简" panose="02010609000101010101" pitchFamily="49" charset="-122"/>
              </a:rPr>
              <a:t>感谢您的观看</a:t>
            </a:r>
          </a:p>
        </p:txBody>
      </p:sp>
      <p:sp>
        <p:nvSpPr>
          <p:cNvPr id="5" name="文本框 4">
            <a:extLst>
              <a:ext uri="{FF2B5EF4-FFF2-40B4-BE49-F238E27FC236}">
                <a16:creationId xmlns:a16="http://schemas.microsoft.com/office/drawing/2014/main" id="{AE2ED77C-1D9F-49C1-843A-8842B3ABF25F}"/>
              </a:ext>
            </a:extLst>
          </p:cNvPr>
          <p:cNvSpPr txBox="1"/>
          <p:nvPr/>
        </p:nvSpPr>
        <p:spPr>
          <a:xfrm>
            <a:off x="5168190" y="3279943"/>
            <a:ext cx="6657098" cy="738664"/>
          </a:xfrm>
          <a:prstGeom prst="rect">
            <a:avLst/>
          </a:prstGeom>
          <a:noFill/>
        </p:spPr>
        <p:txBody>
          <a:bodyPr wrap="square" rtlCol="0">
            <a:spAutoFit/>
          </a:bodyPr>
          <a:lstStyle/>
          <a:p>
            <a:pPr lvl="0">
              <a:lnSpc>
                <a:spcPct val="150000"/>
              </a:lnSpc>
              <a:defRPr/>
            </a:pPr>
            <a:r>
              <a:rPr lang="en-US" altLang="zh-CN" sz="1400" dirty="0">
                <a:solidFill>
                  <a:prstClr val="white">
                    <a:alpha val="89000"/>
                  </a:prstClr>
                </a:solidFill>
                <a:latin typeface="Helvetica"/>
              </a:rPr>
              <a:t>Artificial Intelligence Technology </a:t>
            </a:r>
            <a:r>
              <a:rPr lang="en-US" altLang="zh-CN" sz="1400" dirty="0" err="1">
                <a:solidFill>
                  <a:prstClr val="white">
                    <a:alpha val="89000"/>
                  </a:prstClr>
                </a:solidFill>
                <a:latin typeface="Helvetica"/>
              </a:rPr>
              <a:t>ReportArtificial</a:t>
            </a:r>
            <a:r>
              <a:rPr lang="en-US" altLang="zh-CN" sz="1400" dirty="0">
                <a:solidFill>
                  <a:prstClr val="white">
                    <a:alpha val="89000"/>
                  </a:prstClr>
                </a:solidFill>
                <a:latin typeface="Helvetica"/>
              </a:rPr>
              <a:t> Intelligence Technology </a:t>
            </a:r>
            <a:r>
              <a:rPr lang="en-US" altLang="zh-CN" sz="1400" dirty="0" err="1">
                <a:solidFill>
                  <a:prstClr val="white">
                    <a:alpha val="89000"/>
                  </a:prstClr>
                </a:solidFill>
                <a:latin typeface="Helvetica"/>
              </a:rPr>
              <a:t>ReportArtificial</a:t>
            </a:r>
            <a:r>
              <a:rPr lang="en-US" altLang="zh-CN" sz="1400" dirty="0">
                <a:solidFill>
                  <a:prstClr val="white">
                    <a:alpha val="89000"/>
                  </a:prstClr>
                </a:solidFill>
                <a:latin typeface="Helvetica"/>
              </a:rPr>
              <a:t> Intelligence Technology Report</a:t>
            </a:r>
            <a:endParaRPr kumimoji="0" lang="zh-CN" altLang="en-US" sz="1400" b="0" i="0" u="none" strike="noStrike" kern="1200" cap="none" spc="0" normalizeH="0" baseline="0" noProof="0" dirty="0">
              <a:ln>
                <a:noFill/>
              </a:ln>
              <a:solidFill>
                <a:prstClr val="white">
                  <a:alpha val="89000"/>
                </a:prstClr>
              </a:solidFill>
              <a:effectLst/>
              <a:uLnTx/>
              <a:uFillTx/>
              <a:latin typeface="Helvetica"/>
              <a:ea typeface="微软雅黑"/>
              <a:cs typeface="+mn-cs"/>
            </a:endParaRPr>
          </a:p>
        </p:txBody>
      </p:sp>
      <p:grpSp>
        <p:nvGrpSpPr>
          <p:cNvPr id="6" name="组合 5">
            <a:extLst>
              <a:ext uri="{FF2B5EF4-FFF2-40B4-BE49-F238E27FC236}">
                <a16:creationId xmlns:a16="http://schemas.microsoft.com/office/drawing/2014/main" id="{B3960149-8CAD-4231-B40C-C671132A3767}"/>
              </a:ext>
            </a:extLst>
          </p:cNvPr>
          <p:cNvGrpSpPr/>
          <p:nvPr/>
        </p:nvGrpSpPr>
        <p:grpSpPr>
          <a:xfrm>
            <a:off x="5272530" y="4149509"/>
            <a:ext cx="6112646" cy="396492"/>
            <a:chOff x="8436859" y="2904803"/>
            <a:chExt cx="1609343" cy="396492"/>
          </a:xfrm>
        </p:grpSpPr>
        <p:sp>
          <p:nvSpPr>
            <p:cNvPr id="7" name="矩形 6">
              <a:extLst>
                <a:ext uri="{FF2B5EF4-FFF2-40B4-BE49-F238E27FC236}">
                  <a16:creationId xmlns:a16="http://schemas.microsoft.com/office/drawing/2014/main" id="{10A39F81-01AB-4C05-8A96-C329259AE216}"/>
                </a:ext>
              </a:extLst>
            </p:cNvPr>
            <p:cNvSpPr/>
            <p:nvPr/>
          </p:nvSpPr>
          <p:spPr>
            <a:xfrm>
              <a:off x="8436859" y="2904803"/>
              <a:ext cx="1609343" cy="396492"/>
            </a:xfrm>
            <a:prstGeom prst="rect">
              <a:avLst/>
            </a:prstGeom>
            <a:solidFill>
              <a:srgbClr val="1AFFFE"/>
            </a:solidFill>
            <a:ln w="12700" cap="flat" cmpd="sng" algn="ctr">
              <a:noFill/>
              <a:prstDash val="solid"/>
              <a:miter lim="800000"/>
            </a:ln>
            <a:effectLst/>
          </p:spPr>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E94236"/>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A91E0F04-56D4-4BFB-AD98-A9688BA9205F}"/>
                </a:ext>
              </a:extLst>
            </p:cNvPr>
            <p:cNvSpPr txBox="1"/>
            <p:nvPr/>
          </p:nvSpPr>
          <p:spPr>
            <a:xfrm>
              <a:off x="8552995" y="2922000"/>
              <a:ext cx="1377695" cy="369332"/>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汇报人：包图网       日期：</a:t>
              </a:r>
              <a:r>
                <a:rPr kumimoji="0" lang="en-US" altLang="zh-CN"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2019.X.X</a:t>
              </a:r>
              <a:endParaRPr kumimoji="0" lang="zh-CN" altLang="en-US" sz="1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spTree>
    <p:extLst>
      <p:ext uri="{BB962C8B-B14F-4D97-AF65-F5344CB8AC3E}">
        <p14:creationId xmlns:p14="http://schemas.microsoft.com/office/powerpoint/2010/main" val="1992408019"/>
      </p:ext>
    </p:extLst>
  </p:cSld>
  <p:clrMapOvr>
    <a:masterClrMapping/>
  </p:clrMapOvr>
  <mc:AlternateContent xmlns:mc="http://schemas.openxmlformats.org/markup-compatibility/2006" xmlns:p14="http://schemas.microsoft.com/office/powerpoint/2010/main">
    <mc:Choice Requires="p14">
      <p:transition spd="slow" p14:dur="1600" advClick="0" advTm="5000">
        <p:blinds dir="vert"/>
      </p:transition>
    </mc:Choice>
    <mc:Fallback xmlns="">
      <p:transition spd="slow" advClick="0" advTm="5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strVal val="4/3*#ppt_w"/>
                                          </p:val>
                                        </p:tav>
                                        <p:tav tm="100000">
                                          <p:val>
                                            <p:strVal val="#ppt_w"/>
                                          </p:val>
                                        </p:tav>
                                      </p:tavLst>
                                    </p:anim>
                                    <p:anim calcmode="lin" valueType="num">
                                      <p:cBhvr>
                                        <p:cTn id="8" dur="500" fill="hold"/>
                                        <p:tgtEl>
                                          <p:spTgt spid="2"/>
                                        </p:tgtEl>
                                        <p:attrNameLst>
                                          <p:attrName>ppt_h</p:attrName>
                                        </p:attrNameLst>
                                      </p:cBhvr>
                                      <p:tavLst>
                                        <p:tav tm="0">
                                          <p:val>
                                            <p:strVal val="4/3*#ppt_h"/>
                                          </p:val>
                                        </p:tav>
                                        <p:tav tm="100000">
                                          <p:val>
                                            <p:strVal val="#ppt_h"/>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0-#ppt_w/2"/>
                                          </p:val>
                                        </p:tav>
                                        <p:tav tm="100000">
                                          <p:val>
                                            <p:strVal val="#ppt_x"/>
                                          </p:val>
                                        </p:tav>
                                      </p:tavLst>
                                    </p:anim>
                                    <p:anim calcmode="lin" valueType="num">
                                      <p:cBhvr additive="base">
                                        <p:cTn id="19" dur="500" fill="hold"/>
                                        <p:tgtEl>
                                          <p:spTgt spid="4"/>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randombar(horizontal)">
                                      <p:cBhvr>
                                        <p:cTn id="23" dur="500"/>
                                        <p:tgtEl>
                                          <p:spTgt spid="5"/>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电子产品, 室内, 监视器, 墙壁&#10;&#10;已生成高可信度的说明">
            <a:extLst>
              <a:ext uri="{FF2B5EF4-FFF2-40B4-BE49-F238E27FC236}">
                <a16:creationId xmlns:a16="http://schemas.microsoft.com/office/drawing/2014/main" id="{93C1DBF8-3C11-488D-A7CF-A956F18242CA}"/>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8" name="图片 7">
            <a:extLst>
              <a:ext uri="{FF2B5EF4-FFF2-40B4-BE49-F238E27FC236}">
                <a16:creationId xmlns:a16="http://schemas.microsoft.com/office/drawing/2014/main" id="{8EC65FC5-5F1A-42AC-8AFF-9AB7B4AD9138}"/>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3343588"/>
            <a:ext cx="3514412" cy="3514412"/>
          </a:xfrm>
          <a:prstGeom prst="rect">
            <a:avLst/>
          </a:prstGeom>
        </p:spPr>
      </p:pic>
      <p:sp>
        <p:nvSpPr>
          <p:cNvPr id="2" name="文本框 1">
            <a:extLst>
              <a:ext uri="{FF2B5EF4-FFF2-40B4-BE49-F238E27FC236}">
                <a16:creationId xmlns:a16="http://schemas.microsoft.com/office/drawing/2014/main" id="{F248F264-4BBF-4299-B572-98B67675C51A}"/>
              </a:ext>
            </a:extLst>
          </p:cNvPr>
          <p:cNvSpPr txBox="1"/>
          <p:nvPr/>
        </p:nvSpPr>
        <p:spPr>
          <a:xfrm>
            <a:off x="1982629" y="650543"/>
            <a:ext cx="3485977" cy="5386090"/>
          </a:xfrm>
          <a:prstGeom prst="rect">
            <a:avLst/>
          </a:prstGeom>
          <a:noFill/>
        </p:spPr>
        <p:txBody>
          <a:bodyPr wrap="square" rtlCol="0">
            <a:spAutoFit/>
          </a:bodyPr>
          <a:lstStyle/>
          <a:p>
            <a:pPr algn="ctr" defTabSz="914217"/>
            <a:r>
              <a:rPr lang="en-US" altLang="zh-CN" sz="34393" b="1" dirty="0">
                <a:ln w="19050">
                  <a:noFill/>
                  <a:prstDash val="dash"/>
                </a:ln>
                <a:solidFill>
                  <a:srgbClr val="30CAC6"/>
                </a:solidFill>
                <a:ea typeface="创艺简细圆" pitchFamily="2" charset="-122"/>
                <a:cs typeface="Segoe UI Black" panose="020B0A02040204020203" pitchFamily="34" charset="0"/>
              </a:rPr>
              <a:t>1</a:t>
            </a:r>
            <a:endParaRPr lang="zh-CN" altLang="en-US" sz="34393" b="1" dirty="0">
              <a:ln w="19050">
                <a:noFill/>
                <a:prstDash val="dash"/>
              </a:ln>
              <a:solidFill>
                <a:srgbClr val="30CAC6"/>
              </a:solidFill>
              <a:ea typeface="创艺简细圆" pitchFamily="2" charset="-122"/>
              <a:cs typeface="Segoe UI Black" panose="020B0A02040204020203" pitchFamily="34" charset="0"/>
            </a:endParaRPr>
          </a:p>
        </p:txBody>
      </p:sp>
      <p:grpSp>
        <p:nvGrpSpPr>
          <p:cNvPr id="3" name="组合 2">
            <a:extLst>
              <a:ext uri="{FF2B5EF4-FFF2-40B4-BE49-F238E27FC236}">
                <a16:creationId xmlns:a16="http://schemas.microsoft.com/office/drawing/2014/main" id="{FFC0B5A9-2DCF-4609-A1D9-1ADA01D37DB4}"/>
              </a:ext>
            </a:extLst>
          </p:cNvPr>
          <p:cNvGrpSpPr/>
          <p:nvPr/>
        </p:nvGrpSpPr>
        <p:grpSpPr>
          <a:xfrm>
            <a:off x="4742647" y="3183192"/>
            <a:ext cx="4886538" cy="1785642"/>
            <a:chOff x="4422562" y="2323177"/>
            <a:chExt cx="4886538" cy="1785642"/>
          </a:xfrm>
        </p:grpSpPr>
        <p:sp>
          <p:nvSpPr>
            <p:cNvPr id="4" name="文本框 3">
              <a:extLst>
                <a:ext uri="{FF2B5EF4-FFF2-40B4-BE49-F238E27FC236}">
                  <a16:creationId xmlns:a16="http://schemas.microsoft.com/office/drawing/2014/main" id="{622962FD-1517-4F6E-8E63-8007AE33A4AF}"/>
                </a:ext>
              </a:extLst>
            </p:cNvPr>
            <p:cNvSpPr txBox="1"/>
            <p:nvPr/>
          </p:nvSpPr>
          <p:spPr>
            <a:xfrm>
              <a:off x="4422562" y="2323177"/>
              <a:ext cx="2254528"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Arial"/>
                  <a:ea typeface="微软雅黑"/>
                  <a:cs typeface="+mn-cs"/>
                </a:rPr>
                <a:t>PART 01</a:t>
              </a:r>
              <a:endParaRPr kumimoji="0" lang="zh-CN" altLang="en-US" sz="4000" b="1" i="0" u="none" strike="noStrike" kern="1200" cap="none" spc="0" normalizeH="0" baseline="0" noProof="0" dirty="0">
                <a:ln>
                  <a:noFill/>
                </a:ln>
                <a:solidFill>
                  <a:prstClr val="white"/>
                </a:solidFill>
                <a:effectLst/>
                <a:uLnTx/>
                <a:uFillTx/>
                <a:latin typeface="Arial"/>
                <a:ea typeface="微软雅黑"/>
                <a:cs typeface="+mn-cs"/>
              </a:endParaRPr>
            </a:p>
          </p:txBody>
        </p:sp>
        <p:sp>
          <p:nvSpPr>
            <p:cNvPr id="5" name="文本框 4">
              <a:extLst>
                <a:ext uri="{FF2B5EF4-FFF2-40B4-BE49-F238E27FC236}">
                  <a16:creationId xmlns:a16="http://schemas.microsoft.com/office/drawing/2014/main" id="{398BB07F-A429-4E3C-A677-74F37CDAAED1}"/>
                </a:ext>
              </a:extLst>
            </p:cNvPr>
            <p:cNvSpPr txBox="1"/>
            <p:nvPr/>
          </p:nvSpPr>
          <p:spPr>
            <a:xfrm>
              <a:off x="4422562" y="3007607"/>
              <a:ext cx="4457700" cy="64633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6" name="文本框 5">
              <a:extLst>
                <a:ext uri="{FF2B5EF4-FFF2-40B4-BE49-F238E27FC236}">
                  <a16:creationId xmlns:a16="http://schemas.microsoft.com/office/drawing/2014/main" id="{1F7C4E6E-2D50-4B22-BA02-C5A0519FA06F}"/>
                </a:ext>
              </a:extLst>
            </p:cNvPr>
            <p:cNvSpPr txBox="1"/>
            <p:nvPr/>
          </p:nvSpPr>
          <p:spPr>
            <a:xfrm>
              <a:off x="4422562" y="3630483"/>
              <a:ext cx="4886538" cy="47833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latin typeface="微软雅黑"/>
                  <a:ea typeface="微软雅黑"/>
                  <a:cs typeface="+mn-cs"/>
                </a:rPr>
                <a:t>The user can demonstrate on a projector or computer, or print the presentation and make it into a film to be used in a wider field</a:t>
              </a:r>
            </a:p>
          </p:txBody>
        </p:sp>
      </p:grpSp>
    </p:spTree>
    <p:extLst>
      <p:ext uri="{BB962C8B-B14F-4D97-AF65-F5344CB8AC3E}">
        <p14:creationId xmlns:p14="http://schemas.microsoft.com/office/powerpoint/2010/main" val="39790566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prestig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3" presetClass="entr" presetSubtype="28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4/3*#ppt_w"/>
                                          </p:val>
                                        </p:tav>
                                        <p:tav tm="100000">
                                          <p:val>
                                            <p:strVal val="#ppt_w"/>
                                          </p:val>
                                        </p:tav>
                                      </p:tavLst>
                                    </p:anim>
                                    <p:anim calcmode="lin" valueType="num">
                                      <p:cBhvr>
                                        <p:cTn id="8" dur="500" fill="hold"/>
                                        <p:tgtEl>
                                          <p:spTgt spid="7"/>
                                        </p:tgtEl>
                                        <p:attrNameLst>
                                          <p:attrName>ppt_h</p:attrName>
                                        </p:attrNameLst>
                                      </p:cBhvr>
                                      <p:tavLst>
                                        <p:tav tm="0">
                                          <p:val>
                                            <p:strVal val="4/3*#ppt_h"/>
                                          </p:val>
                                        </p:tav>
                                        <p:tav tm="100000">
                                          <p:val>
                                            <p:strVal val="#ppt_h"/>
                                          </p:val>
                                        </p:tav>
                                      </p:tavLst>
                                    </p:anim>
                                  </p:childTnLst>
                                </p:cTn>
                              </p:par>
                            </p:childTnLst>
                          </p:cTn>
                        </p:par>
                        <p:par>
                          <p:cTn id="9" fill="hold">
                            <p:stCondLst>
                              <p:cond delay="1500"/>
                            </p:stCondLst>
                            <p:childTnLst>
                              <p:par>
                                <p:cTn id="10" presetID="53" presetClass="entr" presetSubtype="16"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2000"/>
                            </p:stCondLst>
                            <p:childTnLst>
                              <p:par>
                                <p:cTn id="16" presetID="22" presetClass="entr" presetSubtype="4"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500"/>
                            </p:stCondLst>
                            <p:childTnLst>
                              <p:par>
                                <p:cTn id="20" presetID="2" presetClass="entr" presetSubtype="2"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1+#ppt_w/2"/>
                                          </p:val>
                                        </p:tav>
                                        <p:tav tm="100000">
                                          <p:val>
                                            <p:strVal val="#ppt_x"/>
                                          </p:val>
                                        </p:tav>
                                      </p:tavLst>
                                    </p:anim>
                                    <p:anim calcmode="lin" valueType="num">
                                      <p:cBhvr additive="base">
                                        <p:cTn id="2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A3EC8E95-B264-493F-91B6-7A98FEB6BB0C}"/>
              </a:ext>
            </a:extLst>
          </p:cNvPr>
          <p:cNvGrpSpPr/>
          <p:nvPr/>
        </p:nvGrpSpPr>
        <p:grpSpPr>
          <a:xfrm>
            <a:off x="871423" y="1835115"/>
            <a:ext cx="6119086" cy="3681574"/>
            <a:chOff x="3022028" y="1587732"/>
            <a:chExt cx="6120680" cy="3682533"/>
          </a:xfrm>
        </p:grpSpPr>
        <p:pic>
          <p:nvPicPr>
            <p:cNvPr id="3" name="Picture 2" descr="C:\Users\Administrator\Desktop\ppt展示模板-8.png">
              <a:extLst>
                <a:ext uri="{FF2B5EF4-FFF2-40B4-BE49-F238E27FC236}">
                  <a16:creationId xmlns:a16="http://schemas.microsoft.com/office/drawing/2014/main" id="{344984A1-6C4D-45A4-8513-66528772C4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22028" y="1587732"/>
              <a:ext cx="6120680" cy="3682533"/>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a:extLst>
                <a:ext uri="{FF2B5EF4-FFF2-40B4-BE49-F238E27FC236}">
                  <a16:creationId xmlns:a16="http://schemas.microsoft.com/office/drawing/2014/main" id="{3D35B46E-3B0E-42BC-A479-68596A9EEBE4}"/>
                </a:ext>
              </a:extLst>
            </p:cNvPr>
            <p:cNvSpPr/>
            <p:nvPr/>
          </p:nvSpPr>
          <p:spPr>
            <a:xfrm>
              <a:off x="3937348" y="2060861"/>
              <a:ext cx="4320480" cy="2376251"/>
            </a:xfrm>
            <a:prstGeom prst="rect">
              <a:avLst/>
            </a:prstGeom>
            <a:blipFill dpi="0" rotWithShape="1">
              <a:blip r:embed="rId3"/>
              <a:srcRect/>
              <a:stretch>
                <a:fillRect t="-3455" b="-3455"/>
              </a:stretch>
            </a:blip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5" name="组合 4">
            <a:extLst>
              <a:ext uri="{FF2B5EF4-FFF2-40B4-BE49-F238E27FC236}">
                <a16:creationId xmlns:a16="http://schemas.microsoft.com/office/drawing/2014/main" id="{2849C9EE-E972-4276-AF5B-BA6C147DF9B7}"/>
              </a:ext>
            </a:extLst>
          </p:cNvPr>
          <p:cNvGrpSpPr/>
          <p:nvPr/>
        </p:nvGrpSpPr>
        <p:grpSpPr>
          <a:xfrm>
            <a:off x="7031863" y="1773247"/>
            <a:ext cx="4036366" cy="3548670"/>
            <a:chOff x="7172738" y="1876570"/>
            <a:chExt cx="4037417" cy="3549594"/>
          </a:xfrm>
        </p:grpSpPr>
        <p:sp>
          <p:nvSpPr>
            <p:cNvPr id="6" name="圆角矩形 12">
              <a:extLst>
                <a:ext uri="{FF2B5EF4-FFF2-40B4-BE49-F238E27FC236}">
                  <a16:creationId xmlns:a16="http://schemas.microsoft.com/office/drawing/2014/main" id="{F38B4075-16A7-4A16-B32B-D4916B53A0F3}"/>
                </a:ext>
              </a:extLst>
            </p:cNvPr>
            <p:cNvSpPr/>
            <p:nvPr/>
          </p:nvSpPr>
          <p:spPr>
            <a:xfrm>
              <a:off x="7172738" y="1876570"/>
              <a:ext cx="4037417" cy="1039043"/>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 name="圆角矩形 13">
              <a:extLst>
                <a:ext uri="{FF2B5EF4-FFF2-40B4-BE49-F238E27FC236}">
                  <a16:creationId xmlns:a16="http://schemas.microsoft.com/office/drawing/2014/main" id="{748C887E-CD12-4ED5-81AE-6183CC79F35F}"/>
                </a:ext>
              </a:extLst>
            </p:cNvPr>
            <p:cNvSpPr/>
            <p:nvPr/>
          </p:nvSpPr>
          <p:spPr>
            <a:xfrm>
              <a:off x="7172738" y="3068960"/>
              <a:ext cx="4037417" cy="2357204"/>
            </a:xfrm>
            <a:prstGeom prst="roundRect">
              <a:avLst>
                <a:gd name="adj" fmla="val 11271"/>
              </a:avLst>
            </a:prstGeom>
            <a:gradFill>
              <a:gsLst>
                <a:gs pos="100000">
                  <a:schemeClr val="bg1"/>
                </a:gs>
                <a:gs pos="0">
                  <a:srgbClr val="EEEEEE"/>
                </a:gs>
              </a:gsLst>
              <a:lin ang="8100000" scaled="0"/>
            </a:gradFill>
            <a:ln w="19050">
              <a:gradFill>
                <a:gsLst>
                  <a:gs pos="0">
                    <a:schemeClr val="accent1">
                      <a:lumMod val="5000"/>
                      <a:lumOff val="95000"/>
                    </a:schemeClr>
                  </a:gs>
                  <a:gs pos="100000">
                    <a:srgbClr val="EEEEEE"/>
                  </a:gs>
                </a:gsLst>
                <a:lin ang="8100000" scaled="0"/>
              </a:gradFill>
            </a:ln>
            <a:effectLst>
              <a:outerShdw blurRad="127000" dist="63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nvGrpSpPr>
            <p:cNvPr id="8" name="组合 7">
              <a:extLst>
                <a:ext uri="{FF2B5EF4-FFF2-40B4-BE49-F238E27FC236}">
                  <a16:creationId xmlns:a16="http://schemas.microsoft.com/office/drawing/2014/main" id="{701F33F6-28A8-4187-948A-34B2AEB77FF8}"/>
                </a:ext>
              </a:extLst>
            </p:cNvPr>
            <p:cNvGrpSpPr/>
            <p:nvPr/>
          </p:nvGrpSpPr>
          <p:grpSpPr>
            <a:xfrm rot="16200000">
              <a:off x="7491684" y="2898091"/>
              <a:ext cx="527587" cy="130584"/>
              <a:chOff x="5856449" y="4396591"/>
              <a:chExt cx="527587" cy="130584"/>
            </a:xfrm>
          </p:grpSpPr>
          <p:sp>
            <p:nvSpPr>
              <p:cNvPr id="14" name="椭圆 13">
                <a:extLst>
                  <a:ext uri="{FF2B5EF4-FFF2-40B4-BE49-F238E27FC236}">
                    <a16:creationId xmlns:a16="http://schemas.microsoft.com/office/drawing/2014/main" id="{4FCB0A6A-591B-4E7B-9DD7-A2805C5312BD}"/>
                  </a:ext>
                </a:extLst>
              </p:cNvPr>
              <p:cNvSpPr/>
              <p:nvPr/>
            </p:nvSpPr>
            <p:spPr>
              <a:xfrm>
                <a:off x="5856449" y="4396591"/>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a:extLst>
                  <a:ext uri="{FF2B5EF4-FFF2-40B4-BE49-F238E27FC236}">
                    <a16:creationId xmlns:a16="http://schemas.microsoft.com/office/drawing/2014/main" id="{C90DEA34-C337-42BE-99BD-DE0E35E76583}"/>
                  </a:ext>
                </a:extLst>
              </p:cNvPr>
              <p:cNvSpPr/>
              <p:nvPr/>
            </p:nvSpPr>
            <p:spPr>
              <a:xfrm>
                <a:off x="6253452" y="4396591"/>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6" name="圆角矩形 22">
                <a:extLst>
                  <a:ext uri="{FF2B5EF4-FFF2-40B4-BE49-F238E27FC236}">
                    <a16:creationId xmlns:a16="http://schemas.microsoft.com/office/drawing/2014/main" id="{F2BF8E5A-D4B9-47E2-9F0B-E7E58F704C51}"/>
                  </a:ext>
                </a:extLst>
              </p:cNvPr>
              <p:cNvSpPr/>
              <p:nvPr/>
            </p:nvSpPr>
            <p:spPr>
              <a:xfrm rot="16200000">
                <a:off x="6118113" y="4306257"/>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7" name="圆角矩形 23">
                <a:extLst>
                  <a:ext uri="{FF2B5EF4-FFF2-40B4-BE49-F238E27FC236}">
                    <a16:creationId xmlns:a16="http://schemas.microsoft.com/office/drawing/2014/main" id="{AFEB7786-6406-4430-8BC5-45CD67833296}"/>
                  </a:ext>
                </a:extLst>
              </p:cNvPr>
              <p:cNvSpPr/>
              <p:nvPr/>
            </p:nvSpPr>
            <p:spPr>
              <a:xfrm rot="16200000">
                <a:off x="6118113" y="4256214"/>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nvGrpSpPr>
            <p:cNvPr id="9" name="组合 8">
              <a:extLst>
                <a:ext uri="{FF2B5EF4-FFF2-40B4-BE49-F238E27FC236}">
                  <a16:creationId xmlns:a16="http://schemas.microsoft.com/office/drawing/2014/main" id="{6AEC57FA-1D43-45ED-9B2E-05EC66C274C2}"/>
                </a:ext>
              </a:extLst>
            </p:cNvPr>
            <p:cNvGrpSpPr/>
            <p:nvPr/>
          </p:nvGrpSpPr>
          <p:grpSpPr>
            <a:xfrm rot="16200000">
              <a:off x="10291574" y="2898091"/>
              <a:ext cx="527587" cy="130584"/>
              <a:chOff x="5856449" y="4396591"/>
              <a:chExt cx="527587" cy="130584"/>
            </a:xfrm>
          </p:grpSpPr>
          <p:sp>
            <p:nvSpPr>
              <p:cNvPr id="10" name="椭圆 9">
                <a:extLst>
                  <a:ext uri="{FF2B5EF4-FFF2-40B4-BE49-F238E27FC236}">
                    <a16:creationId xmlns:a16="http://schemas.microsoft.com/office/drawing/2014/main" id="{D3F3BCE2-E3D2-4D94-AD75-DE73638EE9FB}"/>
                  </a:ext>
                </a:extLst>
              </p:cNvPr>
              <p:cNvSpPr/>
              <p:nvPr/>
            </p:nvSpPr>
            <p:spPr>
              <a:xfrm>
                <a:off x="5856449" y="4396591"/>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0">
                <a:extLst>
                  <a:ext uri="{FF2B5EF4-FFF2-40B4-BE49-F238E27FC236}">
                    <a16:creationId xmlns:a16="http://schemas.microsoft.com/office/drawing/2014/main" id="{6BD8B05E-EC05-4EFC-97D1-5D4E696289A2}"/>
                  </a:ext>
                </a:extLst>
              </p:cNvPr>
              <p:cNvSpPr/>
              <p:nvPr/>
            </p:nvSpPr>
            <p:spPr>
              <a:xfrm>
                <a:off x="6253452" y="4396591"/>
                <a:ext cx="130584" cy="130584"/>
              </a:xfrm>
              <a:prstGeom prst="ellipse">
                <a:avLst/>
              </a:prstGeom>
              <a:gradFill flip="none" rotWithShape="1">
                <a:gsLst>
                  <a:gs pos="59000">
                    <a:schemeClr val="tx1">
                      <a:lumMod val="75000"/>
                      <a:lumOff val="25000"/>
                    </a:schemeClr>
                  </a:gs>
                  <a:gs pos="100000">
                    <a:schemeClr val="tx1">
                      <a:lumMod val="65000"/>
                      <a:lumOff val="35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2" name="圆角矩形 18">
                <a:extLst>
                  <a:ext uri="{FF2B5EF4-FFF2-40B4-BE49-F238E27FC236}">
                    <a16:creationId xmlns:a16="http://schemas.microsoft.com/office/drawing/2014/main" id="{6B134951-70C5-4C21-A9AA-F3E9D2DB228B}"/>
                  </a:ext>
                </a:extLst>
              </p:cNvPr>
              <p:cNvSpPr/>
              <p:nvPr/>
            </p:nvSpPr>
            <p:spPr>
              <a:xfrm rot="16200000">
                <a:off x="6118113" y="4306257"/>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sp>
            <p:nvSpPr>
              <p:cNvPr id="13" name="圆角矩形 19">
                <a:extLst>
                  <a:ext uri="{FF2B5EF4-FFF2-40B4-BE49-F238E27FC236}">
                    <a16:creationId xmlns:a16="http://schemas.microsoft.com/office/drawing/2014/main" id="{AA8092D9-6192-4D41-BD16-0042A12A18EA}"/>
                  </a:ext>
                </a:extLst>
              </p:cNvPr>
              <p:cNvSpPr/>
              <p:nvPr/>
            </p:nvSpPr>
            <p:spPr>
              <a:xfrm rot="16200000">
                <a:off x="6118113" y="4256214"/>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n-ea"/>
                </a:endParaRPr>
              </a:p>
            </p:txBody>
          </p:sp>
        </p:grpSp>
      </p:grpSp>
      <p:sp>
        <p:nvSpPr>
          <p:cNvPr id="18" name="TextBox 499">
            <a:extLst>
              <a:ext uri="{FF2B5EF4-FFF2-40B4-BE49-F238E27FC236}">
                <a16:creationId xmlns:a16="http://schemas.microsoft.com/office/drawing/2014/main" id="{3A30EE12-9BDB-447A-8781-8C0A3DC2A6B3}"/>
              </a:ext>
            </a:extLst>
          </p:cNvPr>
          <p:cNvSpPr txBox="1"/>
          <p:nvPr/>
        </p:nvSpPr>
        <p:spPr>
          <a:xfrm>
            <a:off x="7952098" y="2061147"/>
            <a:ext cx="2031325" cy="461665"/>
          </a:xfrm>
          <a:prstGeom prst="rect">
            <a:avLst/>
          </a:prstGeom>
          <a:noFill/>
        </p:spPr>
        <p:txBody>
          <a:bodyPr wrap="none" rtlCol="0" anchor="ctr">
            <a:spAutoFit/>
          </a:bodyPr>
          <a:lstStyle/>
          <a:p>
            <a:pPr lvl="0" algn="r"/>
            <a:r>
              <a:rPr lang="zh-CN" altLang="en-US" sz="2400" b="1" dirty="0">
                <a:solidFill>
                  <a:schemeClr val="accent1"/>
                </a:solidFill>
                <a:latin typeface="+mn-ea"/>
                <a:ea typeface="+mn-ea"/>
                <a:cs typeface="UKIJ Qolyazma" pitchFamily="18" charset="0"/>
              </a:rPr>
              <a:t>点击添加内容</a:t>
            </a:r>
          </a:p>
        </p:txBody>
      </p:sp>
      <p:sp>
        <p:nvSpPr>
          <p:cNvPr id="19" name="矩形 18">
            <a:extLst>
              <a:ext uri="{FF2B5EF4-FFF2-40B4-BE49-F238E27FC236}">
                <a16:creationId xmlns:a16="http://schemas.microsoft.com/office/drawing/2014/main" id="{A767BBFE-67DD-4000-938B-9BA62AA32F2D}"/>
              </a:ext>
            </a:extLst>
          </p:cNvPr>
          <p:cNvSpPr/>
          <p:nvPr/>
        </p:nvSpPr>
        <p:spPr>
          <a:xfrm>
            <a:off x="7247829" y="3285022"/>
            <a:ext cx="3527473" cy="1771639"/>
          </a:xfrm>
          <a:prstGeom prst="rect">
            <a:avLst/>
          </a:prstGeom>
        </p:spPr>
        <p:txBody>
          <a:bodyPr wrap="square">
            <a:spAutoFit/>
          </a:bodyPr>
          <a:lstStyle/>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请在此输入详细的文字介绍信息，表达图表的含义。请在此输入详细的文字介绍信息，表达图表的含义。</a:t>
            </a:r>
          </a:p>
          <a:p>
            <a:pPr algn="just">
              <a:lnSpc>
                <a:spcPct val="130000"/>
              </a:lnSpc>
            </a:pPr>
            <a:endParaRPr lang="en-US" altLang="zh-CN" sz="1399" dirty="0">
              <a:solidFill>
                <a:schemeClr val="tx1">
                  <a:lumMod val="75000"/>
                  <a:lumOff val="25000"/>
                </a:schemeClr>
              </a:solidFill>
              <a:latin typeface="+mn-ea"/>
              <a:ea typeface="+mn-ea"/>
            </a:endParaRPr>
          </a:p>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a:t>
            </a:r>
          </a:p>
        </p:txBody>
      </p:sp>
    </p:spTree>
    <p:extLst>
      <p:ext uri="{BB962C8B-B14F-4D97-AF65-F5344CB8AC3E}">
        <p14:creationId xmlns:p14="http://schemas.microsoft.com/office/powerpoint/2010/main" val="1974528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12" presetClass="entr" presetSubtype="4" fill="hold" grpId="0" nodeType="withEffect">
                                  <p:stCondLst>
                                    <p:cond delay="0"/>
                                  </p:stCondLst>
                                  <p:iterate type="lt">
                                    <p:tmPct val="50000"/>
                                  </p:iterate>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300"/>
                                        <p:tgtEl>
                                          <p:spTgt spid="18"/>
                                        </p:tgtEl>
                                        <p:attrNameLst>
                                          <p:attrName>ppt_y</p:attrName>
                                        </p:attrNameLst>
                                      </p:cBhvr>
                                      <p:tavLst>
                                        <p:tav tm="0">
                                          <p:val>
                                            <p:strVal val="#ppt_y+#ppt_h*1.125000"/>
                                          </p:val>
                                        </p:tav>
                                        <p:tav tm="100000">
                                          <p:val>
                                            <p:strVal val="#ppt_y"/>
                                          </p:val>
                                        </p:tav>
                                      </p:tavLst>
                                    </p:anim>
                                    <p:animEffect transition="in" filter="wipe(up)">
                                      <p:cBhvr>
                                        <p:cTn id="18" dur="300"/>
                                        <p:tgtEl>
                                          <p:spTgt spid="18"/>
                                        </p:tgtEl>
                                      </p:cBhvr>
                                    </p:animEffect>
                                  </p:childTnLst>
                                </p:cTn>
                              </p:par>
                            </p:childTnLst>
                          </p:cTn>
                        </p:par>
                        <p:par>
                          <p:cTn id="19" fill="hold">
                            <p:stCondLst>
                              <p:cond delay="1550"/>
                            </p:stCondLst>
                            <p:childTnLst>
                              <p:par>
                                <p:cTn id="20" presetID="2" presetClass="entr" presetSubtype="2"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1+#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1"/>
          <p:cNvGrpSpPr>
            <a:grpSpLocks/>
          </p:cNvGrpSpPr>
          <p:nvPr/>
        </p:nvGrpSpPr>
        <p:grpSpPr bwMode="auto">
          <a:xfrm>
            <a:off x="1491152" y="4324887"/>
            <a:ext cx="9211688" cy="553459"/>
            <a:chOff x="0" y="0"/>
            <a:chExt cx="4354" cy="809"/>
          </a:xfrm>
          <a:solidFill>
            <a:schemeClr val="accent2">
              <a:lumMod val="75000"/>
            </a:schemeClr>
          </a:solidFill>
        </p:grpSpPr>
        <p:sp>
          <p:nvSpPr>
            <p:cNvPr id="3" name="Rectangle 12"/>
            <p:cNvSpPr>
              <a:spLocks noChangeArrowheads="1"/>
            </p:cNvSpPr>
            <p:nvPr/>
          </p:nvSpPr>
          <p:spPr bwMode="auto">
            <a:xfrm>
              <a:off x="0" y="0"/>
              <a:ext cx="4354" cy="809"/>
            </a:xfrm>
            <a:prstGeom prst="rect">
              <a:avLst/>
            </a:prstGeom>
            <a:solidFill>
              <a:schemeClr val="accent1"/>
            </a:solidFill>
            <a:ln w="3175">
              <a:solidFill>
                <a:srgbClr val="C0C0C0"/>
              </a:solidFill>
              <a:miter lim="800000"/>
              <a:headEnd/>
              <a:tailEnd/>
            </a:ln>
          </p:spPr>
          <p:txBody>
            <a:bodyPr wrap="none" lIns="91028" tIns="45515" rIns="91028" bIns="45515" anchor="ctr"/>
            <a:lstStyle/>
            <a:p>
              <a:pPr defTabSz="909812"/>
              <a:endParaRPr lang="zh-CN" altLang="en-US" sz="1756" i="1">
                <a:solidFill>
                  <a:schemeClr val="bg1"/>
                </a:solidFill>
                <a:latin typeface="+mn-ea"/>
                <a:sym typeface="Arial" panose="020B0604020202020204" pitchFamily="34" charset="0"/>
              </a:endParaRPr>
            </a:p>
          </p:txBody>
        </p:sp>
        <p:sp>
          <p:nvSpPr>
            <p:cNvPr id="4" name="Line 13"/>
            <p:cNvSpPr>
              <a:spLocks noChangeShapeType="1"/>
            </p:cNvSpPr>
            <p:nvPr/>
          </p:nvSpPr>
          <p:spPr bwMode="auto">
            <a:xfrm>
              <a:off x="0" y="809"/>
              <a:ext cx="4354" cy="1"/>
            </a:xfrm>
            <a:prstGeom prst="line">
              <a:avLst/>
            </a:prstGeom>
            <a:solidFill>
              <a:schemeClr val="accent2"/>
            </a:solidFill>
            <a:ln w="19050">
              <a:solidFill>
                <a:srgbClr val="FFFFFF"/>
              </a:solidFill>
              <a:bevel/>
              <a:headEnd/>
              <a:tailEnd/>
            </a:ln>
          </p:spPr>
          <p:txBody>
            <a:bodyPr/>
            <a:lstStyle/>
            <a:p>
              <a:endParaRPr lang="zh-CN" altLang="en-US" sz="2257">
                <a:solidFill>
                  <a:schemeClr val="bg1"/>
                </a:solidFill>
                <a:latin typeface="+mn-ea"/>
                <a:sym typeface="Arial" panose="020B0604020202020204" pitchFamily="34" charset="0"/>
              </a:endParaRPr>
            </a:p>
          </p:txBody>
        </p:sp>
      </p:grpSp>
      <p:grpSp>
        <p:nvGrpSpPr>
          <p:cNvPr id="5" name="Group 15"/>
          <p:cNvGrpSpPr>
            <a:grpSpLocks/>
          </p:cNvGrpSpPr>
          <p:nvPr/>
        </p:nvGrpSpPr>
        <p:grpSpPr bwMode="auto">
          <a:xfrm>
            <a:off x="1491152" y="5001777"/>
            <a:ext cx="9211688" cy="551467"/>
            <a:chOff x="0" y="0"/>
            <a:chExt cx="4354" cy="809"/>
          </a:xfrm>
          <a:solidFill>
            <a:schemeClr val="accent2">
              <a:lumMod val="75000"/>
            </a:schemeClr>
          </a:solidFill>
        </p:grpSpPr>
        <p:sp>
          <p:nvSpPr>
            <p:cNvPr id="6" name="Rectangle 16"/>
            <p:cNvSpPr>
              <a:spLocks noChangeArrowheads="1"/>
            </p:cNvSpPr>
            <p:nvPr/>
          </p:nvSpPr>
          <p:spPr bwMode="auto">
            <a:xfrm>
              <a:off x="0" y="0"/>
              <a:ext cx="4354" cy="809"/>
            </a:xfrm>
            <a:prstGeom prst="rect">
              <a:avLst/>
            </a:prstGeom>
            <a:solidFill>
              <a:schemeClr val="accent2"/>
            </a:solidFill>
            <a:ln w="3175">
              <a:solidFill>
                <a:srgbClr val="C0C0C0"/>
              </a:solidFill>
              <a:miter lim="800000"/>
              <a:headEnd/>
              <a:tailEnd/>
            </a:ln>
          </p:spPr>
          <p:txBody>
            <a:bodyPr wrap="none" lIns="91028" tIns="45515" rIns="91028" bIns="45515" anchor="ctr"/>
            <a:lstStyle/>
            <a:p>
              <a:pPr defTabSz="909812"/>
              <a:endParaRPr lang="zh-CN" altLang="en-US" sz="1756" i="1" dirty="0">
                <a:solidFill>
                  <a:schemeClr val="bg1"/>
                </a:solidFill>
                <a:latin typeface="+mn-ea"/>
                <a:sym typeface="Arial" panose="020B0604020202020204" pitchFamily="34" charset="0"/>
              </a:endParaRPr>
            </a:p>
          </p:txBody>
        </p:sp>
        <p:sp>
          <p:nvSpPr>
            <p:cNvPr id="7" name="Line 17"/>
            <p:cNvSpPr>
              <a:spLocks noChangeShapeType="1"/>
            </p:cNvSpPr>
            <p:nvPr/>
          </p:nvSpPr>
          <p:spPr bwMode="auto">
            <a:xfrm>
              <a:off x="0" y="809"/>
              <a:ext cx="4354" cy="1"/>
            </a:xfrm>
            <a:prstGeom prst="line">
              <a:avLst/>
            </a:prstGeom>
            <a:solidFill>
              <a:schemeClr val="accent2"/>
            </a:solidFill>
            <a:ln w="19050">
              <a:solidFill>
                <a:srgbClr val="FFFFFF"/>
              </a:solidFill>
              <a:bevel/>
              <a:headEnd/>
              <a:tailEnd/>
            </a:ln>
          </p:spPr>
          <p:txBody>
            <a:bodyPr/>
            <a:lstStyle/>
            <a:p>
              <a:endParaRPr lang="zh-CN" altLang="en-US" sz="2257">
                <a:solidFill>
                  <a:schemeClr val="bg1"/>
                </a:solidFill>
                <a:latin typeface="+mn-ea"/>
                <a:sym typeface="Arial" panose="020B0604020202020204" pitchFamily="34" charset="0"/>
              </a:endParaRPr>
            </a:p>
          </p:txBody>
        </p:sp>
      </p:grpSp>
      <p:grpSp>
        <p:nvGrpSpPr>
          <p:cNvPr id="8" name="Group 15"/>
          <p:cNvGrpSpPr>
            <a:grpSpLocks/>
          </p:cNvGrpSpPr>
          <p:nvPr/>
        </p:nvGrpSpPr>
        <p:grpSpPr bwMode="auto">
          <a:xfrm>
            <a:off x="1491152" y="5676677"/>
            <a:ext cx="9211688" cy="551468"/>
            <a:chOff x="0" y="0"/>
            <a:chExt cx="4354" cy="809"/>
          </a:xfrm>
          <a:solidFill>
            <a:schemeClr val="accent2">
              <a:lumMod val="75000"/>
            </a:schemeClr>
          </a:solidFill>
        </p:grpSpPr>
        <p:sp>
          <p:nvSpPr>
            <p:cNvPr id="9" name="Rectangle 16"/>
            <p:cNvSpPr>
              <a:spLocks noChangeArrowheads="1"/>
            </p:cNvSpPr>
            <p:nvPr/>
          </p:nvSpPr>
          <p:spPr bwMode="auto">
            <a:xfrm>
              <a:off x="0" y="0"/>
              <a:ext cx="4354" cy="809"/>
            </a:xfrm>
            <a:prstGeom prst="rect">
              <a:avLst/>
            </a:prstGeom>
            <a:solidFill>
              <a:schemeClr val="accent3"/>
            </a:solidFill>
            <a:ln w="3175">
              <a:solidFill>
                <a:srgbClr val="C0C0C0"/>
              </a:solidFill>
              <a:miter lim="800000"/>
              <a:headEnd/>
              <a:tailEnd/>
            </a:ln>
          </p:spPr>
          <p:txBody>
            <a:bodyPr wrap="none" lIns="91028" tIns="45515" rIns="91028" bIns="45515" anchor="ctr"/>
            <a:lstStyle/>
            <a:p>
              <a:pPr defTabSz="909812"/>
              <a:endParaRPr lang="zh-CN" altLang="en-US" sz="1756" i="1" dirty="0">
                <a:solidFill>
                  <a:schemeClr val="bg1"/>
                </a:solidFill>
                <a:latin typeface="+mn-ea"/>
                <a:sym typeface="Arial" panose="020B0604020202020204" pitchFamily="34" charset="0"/>
              </a:endParaRPr>
            </a:p>
          </p:txBody>
        </p:sp>
        <p:sp>
          <p:nvSpPr>
            <p:cNvPr id="10" name="Line 17"/>
            <p:cNvSpPr>
              <a:spLocks noChangeShapeType="1"/>
            </p:cNvSpPr>
            <p:nvPr/>
          </p:nvSpPr>
          <p:spPr bwMode="auto">
            <a:xfrm>
              <a:off x="0" y="809"/>
              <a:ext cx="4354" cy="1"/>
            </a:xfrm>
            <a:prstGeom prst="line">
              <a:avLst/>
            </a:prstGeom>
            <a:solidFill>
              <a:schemeClr val="accent2"/>
            </a:solidFill>
            <a:ln w="19050">
              <a:solidFill>
                <a:srgbClr val="FFFFFF"/>
              </a:solidFill>
              <a:bevel/>
              <a:headEnd/>
              <a:tailEnd/>
            </a:ln>
          </p:spPr>
          <p:txBody>
            <a:bodyPr/>
            <a:lstStyle/>
            <a:p>
              <a:endParaRPr lang="zh-CN" altLang="en-US" sz="2257">
                <a:solidFill>
                  <a:schemeClr val="bg1"/>
                </a:solidFill>
                <a:latin typeface="+mn-ea"/>
                <a:sym typeface="Arial" panose="020B0604020202020204" pitchFamily="34" charset="0"/>
              </a:endParaRPr>
            </a:p>
          </p:txBody>
        </p:sp>
      </p:grpSp>
      <p:grpSp>
        <p:nvGrpSpPr>
          <p:cNvPr id="11" name="Group 33"/>
          <p:cNvGrpSpPr>
            <a:grpSpLocks/>
          </p:cNvGrpSpPr>
          <p:nvPr/>
        </p:nvGrpSpPr>
        <p:grpSpPr bwMode="auto">
          <a:xfrm>
            <a:off x="1491153" y="2033414"/>
            <a:ext cx="3708963" cy="1708154"/>
            <a:chOff x="749" y="1000"/>
            <a:chExt cx="1863" cy="858"/>
          </a:xfrm>
          <a:solidFill>
            <a:schemeClr val="accent2">
              <a:lumMod val="50000"/>
            </a:schemeClr>
          </a:solidFill>
        </p:grpSpPr>
        <p:sp>
          <p:nvSpPr>
            <p:cNvPr id="12" name="AutoShape 3"/>
            <p:cNvSpPr>
              <a:spLocks noChangeArrowheads="1"/>
            </p:cNvSpPr>
            <p:nvPr/>
          </p:nvSpPr>
          <p:spPr bwMode="auto">
            <a:xfrm rot="5400000">
              <a:off x="1252" y="497"/>
              <a:ext cx="858" cy="1863"/>
            </a:xfrm>
            <a:prstGeom prst="upArrowCallout">
              <a:avLst>
                <a:gd name="adj1" fmla="val 33824"/>
                <a:gd name="adj2" fmla="val 25000"/>
                <a:gd name="adj3" fmla="val 29806"/>
                <a:gd name="adj4" fmla="val 86269"/>
              </a:avLst>
            </a:prstGeom>
            <a:solidFill>
              <a:schemeClr val="accent1"/>
            </a:solidFill>
            <a:ln w="9525">
              <a:noFill/>
              <a:bevel/>
              <a:headEnd/>
              <a:tailEnd/>
            </a:ln>
          </p:spPr>
          <p:txBody>
            <a:bodyPr rot="10800000" vert="eaVert" wrap="none" lIns="91028" tIns="45515" rIns="91028" bIns="45515" anchor="ctr"/>
            <a:lstStyle/>
            <a:p>
              <a:pPr defTabSz="909812"/>
              <a:endParaRPr lang="zh-CN" altLang="en-US" sz="1756" i="1">
                <a:solidFill>
                  <a:schemeClr val="bg1"/>
                </a:solidFill>
                <a:latin typeface="+mn-ea"/>
                <a:sym typeface="Arial" panose="020B0604020202020204" pitchFamily="34" charset="0"/>
              </a:endParaRPr>
            </a:p>
          </p:txBody>
        </p:sp>
        <p:sp>
          <p:nvSpPr>
            <p:cNvPr id="13" name="文本框 26"/>
            <p:cNvSpPr>
              <a:spLocks noChangeArrowheads="1"/>
            </p:cNvSpPr>
            <p:nvPr/>
          </p:nvSpPr>
          <p:spPr bwMode="auto">
            <a:xfrm>
              <a:off x="976" y="1111"/>
              <a:ext cx="1263" cy="163"/>
            </a:xfrm>
            <a:prstGeom prst="rect">
              <a:avLst/>
            </a:prstGeom>
            <a:solidFill>
              <a:schemeClr val="accent1"/>
            </a:solid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sp>
          <p:nvSpPr>
            <p:cNvPr id="14" name="文本框 27"/>
            <p:cNvSpPr>
              <a:spLocks noChangeArrowheads="1"/>
            </p:cNvSpPr>
            <p:nvPr/>
          </p:nvSpPr>
          <p:spPr bwMode="auto">
            <a:xfrm>
              <a:off x="976" y="1271"/>
              <a:ext cx="1263" cy="163"/>
            </a:xfrm>
            <a:prstGeom prst="rect">
              <a:avLst/>
            </a:prstGeom>
            <a:solidFill>
              <a:schemeClr val="accent1"/>
            </a:solid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sp>
          <p:nvSpPr>
            <p:cNvPr id="15" name="文本框 28"/>
            <p:cNvSpPr>
              <a:spLocks noChangeArrowheads="1"/>
            </p:cNvSpPr>
            <p:nvPr/>
          </p:nvSpPr>
          <p:spPr bwMode="auto">
            <a:xfrm>
              <a:off x="976" y="1443"/>
              <a:ext cx="1263" cy="163"/>
            </a:xfrm>
            <a:prstGeom prst="rect">
              <a:avLst/>
            </a:prstGeom>
            <a:solidFill>
              <a:schemeClr val="accent1"/>
            </a:solid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sp>
          <p:nvSpPr>
            <p:cNvPr id="16" name="文本框 29"/>
            <p:cNvSpPr>
              <a:spLocks noChangeArrowheads="1"/>
            </p:cNvSpPr>
            <p:nvPr/>
          </p:nvSpPr>
          <p:spPr bwMode="auto">
            <a:xfrm>
              <a:off x="976" y="1601"/>
              <a:ext cx="1263" cy="163"/>
            </a:xfrm>
            <a:prstGeom prst="rect">
              <a:avLst/>
            </a:prstGeom>
            <a:solidFill>
              <a:schemeClr val="accent1"/>
            </a:solid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grpSp>
      <p:grpSp>
        <p:nvGrpSpPr>
          <p:cNvPr id="17" name="Group 34"/>
          <p:cNvGrpSpPr>
            <a:grpSpLocks/>
          </p:cNvGrpSpPr>
          <p:nvPr/>
        </p:nvGrpSpPr>
        <p:grpSpPr bwMode="auto">
          <a:xfrm>
            <a:off x="7013787" y="2033414"/>
            <a:ext cx="3689055" cy="1708154"/>
            <a:chOff x="3523" y="1000"/>
            <a:chExt cx="1853" cy="858"/>
          </a:xfrm>
          <a:solidFill>
            <a:schemeClr val="accent3"/>
          </a:solidFill>
        </p:grpSpPr>
        <p:sp>
          <p:nvSpPr>
            <p:cNvPr id="18" name="AutoShape 5"/>
            <p:cNvSpPr>
              <a:spLocks noChangeArrowheads="1"/>
            </p:cNvSpPr>
            <p:nvPr/>
          </p:nvSpPr>
          <p:spPr bwMode="auto">
            <a:xfrm rot="-5400000">
              <a:off x="4021" y="502"/>
              <a:ext cx="858" cy="1853"/>
            </a:xfrm>
            <a:prstGeom prst="upArrowCallout">
              <a:avLst>
                <a:gd name="adj1" fmla="val 33824"/>
                <a:gd name="adj2" fmla="val 25000"/>
                <a:gd name="adj3" fmla="val 29646"/>
                <a:gd name="adj4" fmla="val 86269"/>
              </a:avLst>
            </a:prstGeom>
            <a:grpFill/>
            <a:ln w="9525">
              <a:noFill/>
              <a:bevel/>
              <a:headEnd/>
              <a:tailEnd/>
            </a:ln>
          </p:spPr>
          <p:txBody>
            <a:bodyPr vert="eaVert" wrap="none" lIns="91028" tIns="45515" rIns="91028" bIns="45515" anchor="ctr"/>
            <a:lstStyle/>
            <a:p>
              <a:pPr defTabSz="909812"/>
              <a:endParaRPr lang="zh-CN" altLang="en-US" sz="1756" i="1">
                <a:solidFill>
                  <a:schemeClr val="bg1"/>
                </a:solidFill>
                <a:latin typeface="+mn-ea"/>
                <a:sym typeface="Arial" panose="020B0604020202020204" pitchFamily="34" charset="0"/>
              </a:endParaRPr>
            </a:p>
          </p:txBody>
        </p:sp>
        <p:sp>
          <p:nvSpPr>
            <p:cNvPr id="19" name="文本框 30"/>
            <p:cNvSpPr>
              <a:spLocks noChangeArrowheads="1"/>
            </p:cNvSpPr>
            <p:nvPr/>
          </p:nvSpPr>
          <p:spPr bwMode="auto">
            <a:xfrm>
              <a:off x="4022" y="1111"/>
              <a:ext cx="1263" cy="163"/>
            </a:xfrm>
            <a:prstGeom prst="rect">
              <a:avLst/>
            </a:prstGeom>
            <a:grp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endParaRPr lang="en-US" altLang="zh-CN" sz="1505">
                <a:solidFill>
                  <a:schemeClr val="bg1"/>
                </a:solidFill>
                <a:latin typeface="+mn-ea"/>
                <a:sym typeface="Arial" panose="020B0604020202020204" pitchFamily="34" charset="0"/>
              </a:endParaRPr>
            </a:p>
          </p:txBody>
        </p:sp>
        <p:sp>
          <p:nvSpPr>
            <p:cNvPr id="20" name="文本框 31"/>
            <p:cNvSpPr>
              <a:spLocks noChangeArrowheads="1"/>
            </p:cNvSpPr>
            <p:nvPr/>
          </p:nvSpPr>
          <p:spPr bwMode="auto">
            <a:xfrm>
              <a:off x="4022" y="1271"/>
              <a:ext cx="1263" cy="163"/>
            </a:xfrm>
            <a:prstGeom prst="rect">
              <a:avLst/>
            </a:prstGeom>
            <a:grp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sp>
          <p:nvSpPr>
            <p:cNvPr id="21" name="文本框 32"/>
            <p:cNvSpPr>
              <a:spLocks noChangeArrowheads="1"/>
            </p:cNvSpPr>
            <p:nvPr/>
          </p:nvSpPr>
          <p:spPr bwMode="auto">
            <a:xfrm>
              <a:off x="4022" y="1443"/>
              <a:ext cx="1263" cy="163"/>
            </a:xfrm>
            <a:prstGeom prst="rect">
              <a:avLst/>
            </a:prstGeom>
            <a:grp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sp>
          <p:nvSpPr>
            <p:cNvPr id="22" name="文本框 33"/>
            <p:cNvSpPr>
              <a:spLocks noChangeArrowheads="1"/>
            </p:cNvSpPr>
            <p:nvPr/>
          </p:nvSpPr>
          <p:spPr bwMode="auto">
            <a:xfrm>
              <a:off x="4022" y="1601"/>
              <a:ext cx="1263" cy="163"/>
            </a:xfrm>
            <a:prstGeom prst="rect">
              <a:avLst/>
            </a:prstGeom>
            <a:grpFill/>
            <a:ln w="9525">
              <a:noFill/>
              <a:miter lim="800000"/>
              <a:headEnd/>
              <a:tailEnd/>
            </a:ln>
          </p:spPr>
          <p:txBody>
            <a:bodyPr lIns="91028" tIns="45515" rIns="91028" bIns="45515">
              <a:spAutoFit/>
            </a:bodyPr>
            <a:lstStyle/>
            <a:p>
              <a:pPr defTabSz="909812"/>
              <a:r>
                <a:rPr lang="zh-CN" altLang="en-US" sz="1505">
                  <a:solidFill>
                    <a:schemeClr val="bg1"/>
                  </a:solidFill>
                  <a:latin typeface="+mn-ea"/>
                  <a:sym typeface="Arial" panose="020B0604020202020204" pitchFamily="34" charset="0"/>
                </a:rPr>
                <a:t>请输入您想要的文字内容</a:t>
              </a:r>
            </a:p>
          </p:txBody>
        </p:sp>
      </p:grpSp>
      <p:grpSp>
        <p:nvGrpSpPr>
          <p:cNvPr id="23" name="Group 32"/>
          <p:cNvGrpSpPr>
            <a:grpSpLocks/>
          </p:cNvGrpSpPr>
          <p:nvPr/>
        </p:nvGrpSpPr>
        <p:grpSpPr bwMode="auto">
          <a:xfrm>
            <a:off x="5214052" y="2033411"/>
            <a:ext cx="1763899" cy="1990856"/>
            <a:chOff x="2619" y="1000"/>
            <a:chExt cx="886" cy="1000"/>
          </a:xfrm>
          <a:solidFill>
            <a:schemeClr val="accent2">
              <a:lumMod val="75000"/>
            </a:schemeClr>
          </a:solidFill>
        </p:grpSpPr>
        <p:sp>
          <p:nvSpPr>
            <p:cNvPr id="24" name="AutoShape 4"/>
            <p:cNvSpPr>
              <a:spLocks noChangeArrowheads="1"/>
            </p:cNvSpPr>
            <p:nvPr/>
          </p:nvSpPr>
          <p:spPr bwMode="auto">
            <a:xfrm rot="10800000">
              <a:off x="2619" y="1000"/>
              <a:ext cx="886" cy="1000"/>
            </a:xfrm>
            <a:prstGeom prst="upArrowCallout">
              <a:avLst>
                <a:gd name="adj1" fmla="val 33824"/>
                <a:gd name="adj2" fmla="val 25000"/>
                <a:gd name="adj3" fmla="val 15498"/>
                <a:gd name="adj4" fmla="val 86269"/>
              </a:avLst>
            </a:prstGeom>
            <a:solidFill>
              <a:schemeClr val="accent2"/>
            </a:solidFill>
            <a:ln w="9525">
              <a:noFill/>
              <a:bevel/>
              <a:headEnd/>
              <a:tailEnd/>
            </a:ln>
          </p:spPr>
          <p:txBody>
            <a:bodyPr rot="10800000" wrap="none" lIns="91028" tIns="45515" rIns="91028" bIns="45515" anchor="ctr"/>
            <a:lstStyle/>
            <a:p>
              <a:pPr defTabSz="909812"/>
              <a:endParaRPr lang="zh-CN" altLang="en-US" sz="1756" i="1">
                <a:solidFill>
                  <a:schemeClr val="bg1"/>
                </a:solidFill>
                <a:latin typeface="+mn-ea"/>
                <a:sym typeface="Arial" panose="020B0604020202020204" pitchFamily="34" charset="0"/>
              </a:endParaRPr>
            </a:p>
          </p:txBody>
        </p:sp>
        <p:sp>
          <p:nvSpPr>
            <p:cNvPr id="25" name="文本框 34"/>
            <p:cNvSpPr>
              <a:spLocks noChangeArrowheads="1"/>
            </p:cNvSpPr>
            <p:nvPr/>
          </p:nvSpPr>
          <p:spPr bwMode="auto">
            <a:xfrm>
              <a:off x="2784" y="1154"/>
              <a:ext cx="551" cy="589"/>
            </a:xfrm>
            <a:prstGeom prst="rect">
              <a:avLst/>
            </a:prstGeom>
            <a:solidFill>
              <a:schemeClr val="accent2"/>
            </a:solidFill>
            <a:ln w="9525">
              <a:noFill/>
              <a:miter lim="800000"/>
              <a:headEnd/>
              <a:tailEnd/>
            </a:ln>
          </p:spPr>
          <p:txBody>
            <a:bodyPr lIns="91028" tIns="45515" rIns="91028" bIns="45515">
              <a:spAutoFit/>
            </a:bodyPr>
            <a:lstStyle/>
            <a:p>
              <a:pPr defTabSz="909812"/>
              <a:r>
                <a:rPr lang="zh-CN" altLang="en-US" sz="3511">
                  <a:solidFill>
                    <a:schemeClr val="bg1"/>
                  </a:solidFill>
                  <a:latin typeface="+mn-ea"/>
                  <a:sym typeface="Arial" panose="020B0604020202020204" pitchFamily="34" charset="0"/>
                </a:rPr>
                <a:t>标题</a:t>
              </a:r>
            </a:p>
            <a:p>
              <a:pPr defTabSz="909812"/>
              <a:r>
                <a:rPr lang="zh-CN" altLang="en-US" sz="3511">
                  <a:solidFill>
                    <a:schemeClr val="bg1"/>
                  </a:solidFill>
                  <a:latin typeface="+mn-ea"/>
                  <a:sym typeface="Arial" panose="020B0604020202020204" pitchFamily="34" charset="0"/>
                </a:rPr>
                <a:t>内容</a:t>
              </a:r>
            </a:p>
          </p:txBody>
        </p:sp>
      </p:grpSp>
      <p:sp>
        <p:nvSpPr>
          <p:cNvPr id="26" name="文本框 35"/>
          <p:cNvSpPr>
            <a:spLocks noChangeArrowheads="1"/>
          </p:cNvSpPr>
          <p:nvPr/>
        </p:nvSpPr>
        <p:spPr bwMode="auto">
          <a:xfrm>
            <a:off x="1855479" y="4434385"/>
            <a:ext cx="2729464"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27" name="文本框 36"/>
          <p:cNvSpPr>
            <a:spLocks noChangeArrowheads="1"/>
          </p:cNvSpPr>
          <p:nvPr/>
        </p:nvSpPr>
        <p:spPr bwMode="auto">
          <a:xfrm>
            <a:off x="4784029" y="4434385"/>
            <a:ext cx="2757335"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endParaRPr lang="en-US" altLang="zh-CN" sz="1756">
              <a:solidFill>
                <a:schemeClr val="bg1"/>
              </a:solidFill>
              <a:latin typeface="+mn-ea"/>
              <a:sym typeface="Arial" panose="020B0604020202020204" pitchFamily="34" charset="0"/>
            </a:endParaRPr>
          </a:p>
        </p:txBody>
      </p:sp>
      <p:sp>
        <p:nvSpPr>
          <p:cNvPr id="28" name="文本框 37"/>
          <p:cNvSpPr>
            <a:spLocks noChangeArrowheads="1"/>
          </p:cNvSpPr>
          <p:nvPr/>
        </p:nvSpPr>
        <p:spPr bwMode="auto">
          <a:xfrm>
            <a:off x="7728504" y="4434385"/>
            <a:ext cx="2769281"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29" name="文本框 38"/>
          <p:cNvSpPr>
            <a:spLocks noChangeArrowheads="1"/>
          </p:cNvSpPr>
          <p:nvPr/>
        </p:nvSpPr>
        <p:spPr bwMode="auto">
          <a:xfrm>
            <a:off x="1851496" y="5107294"/>
            <a:ext cx="2729464"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30" name="文本框 39"/>
          <p:cNvSpPr>
            <a:spLocks noChangeArrowheads="1"/>
          </p:cNvSpPr>
          <p:nvPr/>
        </p:nvSpPr>
        <p:spPr bwMode="auto">
          <a:xfrm>
            <a:off x="4778055" y="5105304"/>
            <a:ext cx="2755344"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31" name="文本框 40"/>
          <p:cNvSpPr>
            <a:spLocks noChangeArrowheads="1"/>
          </p:cNvSpPr>
          <p:nvPr/>
        </p:nvSpPr>
        <p:spPr bwMode="auto">
          <a:xfrm>
            <a:off x="7722529" y="5105304"/>
            <a:ext cx="2769280"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32" name="文本框 41"/>
          <p:cNvSpPr>
            <a:spLocks noChangeArrowheads="1"/>
          </p:cNvSpPr>
          <p:nvPr/>
        </p:nvSpPr>
        <p:spPr bwMode="auto">
          <a:xfrm>
            <a:off x="1851496" y="5772240"/>
            <a:ext cx="2729464"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33" name="文本框 42"/>
          <p:cNvSpPr>
            <a:spLocks noChangeArrowheads="1"/>
          </p:cNvSpPr>
          <p:nvPr/>
        </p:nvSpPr>
        <p:spPr bwMode="auto">
          <a:xfrm>
            <a:off x="4778055" y="5770249"/>
            <a:ext cx="2755344"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
        <p:nvSpPr>
          <p:cNvPr id="34" name="文本框 43"/>
          <p:cNvSpPr>
            <a:spLocks noChangeArrowheads="1"/>
          </p:cNvSpPr>
          <p:nvPr/>
        </p:nvSpPr>
        <p:spPr bwMode="auto">
          <a:xfrm>
            <a:off x="7722529" y="5770249"/>
            <a:ext cx="2769280" cy="362121"/>
          </a:xfrm>
          <a:prstGeom prst="rect">
            <a:avLst/>
          </a:prstGeom>
          <a:noFill/>
          <a:ln w="9525">
            <a:noFill/>
            <a:miter lim="800000"/>
            <a:headEnd/>
            <a:tailEnd/>
          </a:ln>
        </p:spPr>
        <p:txBody>
          <a:bodyPr lIns="91028" tIns="45515" rIns="91028" bIns="45515">
            <a:spAutoFit/>
          </a:bodyPr>
          <a:lstStyle/>
          <a:p>
            <a:pPr defTabSz="909812"/>
            <a:r>
              <a:rPr lang="zh-CN" altLang="en-US" sz="1756">
                <a:solidFill>
                  <a:schemeClr val="bg1"/>
                </a:solidFill>
                <a:latin typeface="+mn-ea"/>
                <a:sym typeface="Arial" panose="020B0604020202020204" pitchFamily="34" charset="0"/>
              </a:rPr>
              <a:t>请输入您想要的文字内容</a:t>
            </a:r>
          </a:p>
        </p:txBody>
      </p:sp>
    </p:spTree>
    <p:extLst>
      <p:ext uri="{BB962C8B-B14F-4D97-AF65-F5344CB8AC3E}">
        <p14:creationId xmlns:p14="http://schemas.microsoft.com/office/powerpoint/2010/main" val="587406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fill="hold"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0-#ppt_w/2"/>
                                          </p:val>
                                        </p:tav>
                                        <p:tav tm="100000">
                                          <p:val>
                                            <p:strVal val="#ppt_x"/>
                                          </p:val>
                                        </p:tav>
                                      </p:tavLst>
                                    </p:anim>
                                    <p:anim calcmode="lin" valueType="num">
                                      <p:cBhvr additive="base">
                                        <p:cTn id="14" dur="500" fill="hold"/>
                                        <p:tgtEl>
                                          <p:spTgt spid="11"/>
                                        </p:tgtEl>
                                        <p:attrNameLst>
                                          <p:attrName>ppt_y</p:attrName>
                                        </p:attrNameLst>
                                      </p:cBhvr>
                                      <p:tavLst>
                                        <p:tav tm="0">
                                          <p:val>
                                            <p:strVal val="#ppt_y"/>
                                          </p:val>
                                        </p:tav>
                                        <p:tav tm="100000">
                                          <p:val>
                                            <p:strVal val="#ppt_y"/>
                                          </p:val>
                                        </p:tav>
                                      </p:tavLst>
                                    </p:anim>
                                  </p:childTnLst>
                                </p:cTn>
                              </p:par>
                              <p:par>
                                <p:cTn id="15" presetID="2" presetClass="entr" presetSubtype="2"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1+#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47" presetClass="entr" presetSubtype="0" fill="hold"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anim calcmode="lin" valueType="num">
                                      <p:cBhvr>
                                        <p:cTn id="28" dur="1000" fill="hold"/>
                                        <p:tgtEl>
                                          <p:spTgt spid="5"/>
                                        </p:tgtEl>
                                        <p:attrNameLst>
                                          <p:attrName>ppt_x</p:attrName>
                                        </p:attrNameLst>
                                      </p:cBhvr>
                                      <p:tavLst>
                                        <p:tav tm="0">
                                          <p:val>
                                            <p:strVal val="#ppt_x"/>
                                          </p:val>
                                        </p:tav>
                                        <p:tav tm="100000">
                                          <p:val>
                                            <p:strVal val="#ppt_x"/>
                                          </p:val>
                                        </p:tav>
                                      </p:tavLst>
                                    </p:anim>
                                    <p:anim calcmode="lin" valueType="num">
                                      <p:cBhvr>
                                        <p:cTn id="29" dur="1000" fill="hold"/>
                                        <p:tgtEl>
                                          <p:spTgt spid="5"/>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29" presetClass="entr" presetSubtype="0" fill="hold" grpId="0" nodeType="afterEffect">
                                  <p:stCondLst>
                                    <p:cond delay="0"/>
                                  </p:stCondLst>
                                  <p:childTnLst>
                                    <p:set>
                                      <p:cBhvr>
                                        <p:cTn id="37" dur="1" fill="hold">
                                          <p:stCondLst>
                                            <p:cond delay="0"/>
                                          </p:stCondLst>
                                        </p:cTn>
                                        <p:tgtEl>
                                          <p:spTgt spid="26"/>
                                        </p:tgtEl>
                                        <p:attrNameLst>
                                          <p:attrName>style.visibility</p:attrName>
                                        </p:attrNameLst>
                                      </p:cBhvr>
                                      <p:to>
                                        <p:strVal val="visible"/>
                                      </p:to>
                                    </p:set>
                                    <p:anim calcmode="lin" valueType="num">
                                      <p:cBhvr>
                                        <p:cTn id="38" dur="1000" fill="hold"/>
                                        <p:tgtEl>
                                          <p:spTgt spid="26"/>
                                        </p:tgtEl>
                                        <p:attrNameLst>
                                          <p:attrName>ppt_x</p:attrName>
                                        </p:attrNameLst>
                                      </p:cBhvr>
                                      <p:tavLst>
                                        <p:tav tm="0">
                                          <p:val>
                                            <p:strVal val="#ppt_x-.2"/>
                                          </p:val>
                                        </p:tav>
                                        <p:tav tm="100000">
                                          <p:val>
                                            <p:strVal val="#ppt_x"/>
                                          </p:val>
                                        </p:tav>
                                      </p:tavLst>
                                    </p:anim>
                                    <p:anim calcmode="lin" valueType="num">
                                      <p:cBhvr>
                                        <p:cTn id="39" dur="1000" fill="hold"/>
                                        <p:tgtEl>
                                          <p:spTgt spid="26"/>
                                        </p:tgtEl>
                                        <p:attrNameLst>
                                          <p:attrName>ppt_y</p:attrName>
                                        </p:attrNameLst>
                                      </p:cBhvr>
                                      <p:tavLst>
                                        <p:tav tm="0">
                                          <p:val>
                                            <p:strVal val="#ppt_y"/>
                                          </p:val>
                                        </p:tav>
                                        <p:tav tm="100000">
                                          <p:val>
                                            <p:strVal val="#ppt_y"/>
                                          </p:val>
                                        </p:tav>
                                      </p:tavLst>
                                    </p:anim>
                                    <p:animEffect transition="in" filter="wipe(right)" prLst="gradientSize: 0.1">
                                      <p:cBhvr>
                                        <p:cTn id="40" dur="1000"/>
                                        <p:tgtEl>
                                          <p:spTgt spid="26"/>
                                        </p:tgtEl>
                                      </p:cBhvr>
                                    </p:animEffect>
                                  </p:childTnLst>
                                </p:cTn>
                              </p:par>
                              <p:par>
                                <p:cTn id="41" presetID="29"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p:cTn id="43" dur="1000" fill="hold"/>
                                        <p:tgtEl>
                                          <p:spTgt spid="27"/>
                                        </p:tgtEl>
                                        <p:attrNameLst>
                                          <p:attrName>ppt_x</p:attrName>
                                        </p:attrNameLst>
                                      </p:cBhvr>
                                      <p:tavLst>
                                        <p:tav tm="0">
                                          <p:val>
                                            <p:strVal val="#ppt_x-.2"/>
                                          </p:val>
                                        </p:tav>
                                        <p:tav tm="100000">
                                          <p:val>
                                            <p:strVal val="#ppt_x"/>
                                          </p:val>
                                        </p:tav>
                                      </p:tavLst>
                                    </p:anim>
                                    <p:anim calcmode="lin" valueType="num">
                                      <p:cBhvr>
                                        <p:cTn id="44" dur="1000" fill="hold"/>
                                        <p:tgtEl>
                                          <p:spTgt spid="27"/>
                                        </p:tgtEl>
                                        <p:attrNameLst>
                                          <p:attrName>ppt_y</p:attrName>
                                        </p:attrNameLst>
                                      </p:cBhvr>
                                      <p:tavLst>
                                        <p:tav tm="0">
                                          <p:val>
                                            <p:strVal val="#ppt_y"/>
                                          </p:val>
                                        </p:tav>
                                        <p:tav tm="100000">
                                          <p:val>
                                            <p:strVal val="#ppt_y"/>
                                          </p:val>
                                        </p:tav>
                                      </p:tavLst>
                                    </p:anim>
                                    <p:animEffect transition="in" filter="wipe(right)" prLst="gradientSize: 0.1">
                                      <p:cBhvr>
                                        <p:cTn id="45" dur="1000"/>
                                        <p:tgtEl>
                                          <p:spTgt spid="27"/>
                                        </p:tgtEl>
                                      </p:cBhvr>
                                    </p:animEffect>
                                  </p:childTnLst>
                                </p:cTn>
                              </p:par>
                              <p:par>
                                <p:cTn id="46" presetID="29" presetClass="entr" presetSubtype="0" fill="hold" grpId="0" nodeType="withEffect">
                                  <p:stCondLst>
                                    <p:cond delay="0"/>
                                  </p:stCondLst>
                                  <p:childTnLst>
                                    <p:set>
                                      <p:cBhvr>
                                        <p:cTn id="47" dur="1" fill="hold">
                                          <p:stCondLst>
                                            <p:cond delay="0"/>
                                          </p:stCondLst>
                                        </p:cTn>
                                        <p:tgtEl>
                                          <p:spTgt spid="28"/>
                                        </p:tgtEl>
                                        <p:attrNameLst>
                                          <p:attrName>style.visibility</p:attrName>
                                        </p:attrNameLst>
                                      </p:cBhvr>
                                      <p:to>
                                        <p:strVal val="visible"/>
                                      </p:to>
                                    </p:set>
                                    <p:anim calcmode="lin" valueType="num">
                                      <p:cBhvr>
                                        <p:cTn id="48" dur="1000" fill="hold"/>
                                        <p:tgtEl>
                                          <p:spTgt spid="28"/>
                                        </p:tgtEl>
                                        <p:attrNameLst>
                                          <p:attrName>ppt_x</p:attrName>
                                        </p:attrNameLst>
                                      </p:cBhvr>
                                      <p:tavLst>
                                        <p:tav tm="0">
                                          <p:val>
                                            <p:strVal val="#ppt_x-.2"/>
                                          </p:val>
                                        </p:tav>
                                        <p:tav tm="100000">
                                          <p:val>
                                            <p:strVal val="#ppt_x"/>
                                          </p:val>
                                        </p:tav>
                                      </p:tavLst>
                                    </p:anim>
                                    <p:anim calcmode="lin" valueType="num">
                                      <p:cBhvr>
                                        <p:cTn id="49" dur="1000" fill="hold"/>
                                        <p:tgtEl>
                                          <p:spTgt spid="28"/>
                                        </p:tgtEl>
                                        <p:attrNameLst>
                                          <p:attrName>ppt_y</p:attrName>
                                        </p:attrNameLst>
                                      </p:cBhvr>
                                      <p:tavLst>
                                        <p:tav tm="0">
                                          <p:val>
                                            <p:strVal val="#ppt_y"/>
                                          </p:val>
                                        </p:tav>
                                        <p:tav tm="100000">
                                          <p:val>
                                            <p:strVal val="#ppt_y"/>
                                          </p:val>
                                        </p:tav>
                                      </p:tavLst>
                                    </p:anim>
                                    <p:animEffect transition="in" filter="wipe(right)" prLst="gradientSize: 0.1">
                                      <p:cBhvr>
                                        <p:cTn id="50" dur="1000"/>
                                        <p:tgtEl>
                                          <p:spTgt spid="28"/>
                                        </p:tgtEl>
                                      </p:cBhvr>
                                    </p:animEffect>
                                  </p:childTnLst>
                                </p:cTn>
                              </p:par>
                              <p:par>
                                <p:cTn id="51" presetID="29" presetClass="entr" presetSubtype="0" fill="hold" grpId="0" nodeType="withEffect">
                                  <p:stCondLst>
                                    <p:cond delay="0"/>
                                  </p:stCondLst>
                                  <p:childTnLst>
                                    <p:set>
                                      <p:cBhvr>
                                        <p:cTn id="52" dur="1" fill="hold">
                                          <p:stCondLst>
                                            <p:cond delay="0"/>
                                          </p:stCondLst>
                                        </p:cTn>
                                        <p:tgtEl>
                                          <p:spTgt spid="29"/>
                                        </p:tgtEl>
                                        <p:attrNameLst>
                                          <p:attrName>style.visibility</p:attrName>
                                        </p:attrNameLst>
                                      </p:cBhvr>
                                      <p:to>
                                        <p:strVal val="visible"/>
                                      </p:to>
                                    </p:set>
                                    <p:anim calcmode="lin" valueType="num">
                                      <p:cBhvr>
                                        <p:cTn id="53" dur="1000" fill="hold"/>
                                        <p:tgtEl>
                                          <p:spTgt spid="29"/>
                                        </p:tgtEl>
                                        <p:attrNameLst>
                                          <p:attrName>ppt_x</p:attrName>
                                        </p:attrNameLst>
                                      </p:cBhvr>
                                      <p:tavLst>
                                        <p:tav tm="0">
                                          <p:val>
                                            <p:strVal val="#ppt_x-.2"/>
                                          </p:val>
                                        </p:tav>
                                        <p:tav tm="100000">
                                          <p:val>
                                            <p:strVal val="#ppt_x"/>
                                          </p:val>
                                        </p:tav>
                                      </p:tavLst>
                                    </p:anim>
                                    <p:anim calcmode="lin" valueType="num">
                                      <p:cBhvr>
                                        <p:cTn id="54" dur="1000" fill="hold"/>
                                        <p:tgtEl>
                                          <p:spTgt spid="29"/>
                                        </p:tgtEl>
                                        <p:attrNameLst>
                                          <p:attrName>ppt_y</p:attrName>
                                        </p:attrNameLst>
                                      </p:cBhvr>
                                      <p:tavLst>
                                        <p:tav tm="0">
                                          <p:val>
                                            <p:strVal val="#ppt_y"/>
                                          </p:val>
                                        </p:tav>
                                        <p:tav tm="100000">
                                          <p:val>
                                            <p:strVal val="#ppt_y"/>
                                          </p:val>
                                        </p:tav>
                                      </p:tavLst>
                                    </p:anim>
                                    <p:animEffect transition="in" filter="wipe(right)" prLst="gradientSize: 0.1">
                                      <p:cBhvr>
                                        <p:cTn id="55" dur="1000"/>
                                        <p:tgtEl>
                                          <p:spTgt spid="29"/>
                                        </p:tgtEl>
                                      </p:cBhvr>
                                    </p:animEffect>
                                  </p:childTnLst>
                                </p:cTn>
                              </p:par>
                              <p:par>
                                <p:cTn id="56" presetID="29" presetClass="entr" presetSubtype="0" fill="hold" grpId="0" nodeType="withEffect">
                                  <p:stCondLst>
                                    <p:cond delay="0"/>
                                  </p:stCondLst>
                                  <p:childTnLst>
                                    <p:set>
                                      <p:cBhvr>
                                        <p:cTn id="57" dur="1" fill="hold">
                                          <p:stCondLst>
                                            <p:cond delay="0"/>
                                          </p:stCondLst>
                                        </p:cTn>
                                        <p:tgtEl>
                                          <p:spTgt spid="30"/>
                                        </p:tgtEl>
                                        <p:attrNameLst>
                                          <p:attrName>style.visibility</p:attrName>
                                        </p:attrNameLst>
                                      </p:cBhvr>
                                      <p:to>
                                        <p:strVal val="visible"/>
                                      </p:to>
                                    </p:set>
                                    <p:anim calcmode="lin" valueType="num">
                                      <p:cBhvr>
                                        <p:cTn id="58" dur="1000" fill="hold"/>
                                        <p:tgtEl>
                                          <p:spTgt spid="30"/>
                                        </p:tgtEl>
                                        <p:attrNameLst>
                                          <p:attrName>ppt_x</p:attrName>
                                        </p:attrNameLst>
                                      </p:cBhvr>
                                      <p:tavLst>
                                        <p:tav tm="0">
                                          <p:val>
                                            <p:strVal val="#ppt_x-.2"/>
                                          </p:val>
                                        </p:tav>
                                        <p:tav tm="100000">
                                          <p:val>
                                            <p:strVal val="#ppt_x"/>
                                          </p:val>
                                        </p:tav>
                                      </p:tavLst>
                                    </p:anim>
                                    <p:anim calcmode="lin" valueType="num">
                                      <p:cBhvr>
                                        <p:cTn id="59"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60" dur="1000"/>
                                        <p:tgtEl>
                                          <p:spTgt spid="30"/>
                                        </p:tgtEl>
                                      </p:cBhvr>
                                    </p:animEffect>
                                  </p:childTnLst>
                                </p:cTn>
                              </p:par>
                              <p:par>
                                <p:cTn id="61" presetID="29"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anim calcmode="lin" valueType="num">
                                      <p:cBhvr>
                                        <p:cTn id="63" dur="1000" fill="hold"/>
                                        <p:tgtEl>
                                          <p:spTgt spid="31"/>
                                        </p:tgtEl>
                                        <p:attrNameLst>
                                          <p:attrName>ppt_x</p:attrName>
                                        </p:attrNameLst>
                                      </p:cBhvr>
                                      <p:tavLst>
                                        <p:tav tm="0">
                                          <p:val>
                                            <p:strVal val="#ppt_x-.2"/>
                                          </p:val>
                                        </p:tav>
                                        <p:tav tm="100000">
                                          <p:val>
                                            <p:strVal val="#ppt_x"/>
                                          </p:val>
                                        </p:tav>
                                      </p:tavLst>
                                    </p:anim>
                                    <p:anim calcmode="lin" valueType="num">
                                      <p:cBhvr>
                                        <p:cTn id="64" dur="1000" fill="hold"/>
                                        <p:tgtEl>
                                          <p:spTgt spid="31"/>
                                        </p:tgtEl>
                                        <p:attrNameLst>
                                          <p:attrName>ppt_y</p:attrName>
                                        </p:attrNameLst>
                                      </p:cBhvr>
                                      <p:tavLst>
                                        <p:tav tm="0">
                                          <p:val>
                                            <p:strVal val="#ppt_y"/>
                                          </p:val>
                                        </p:tav>
                                        <p:tav tm="100000">
                                          <p:val>
                                            <p:strVal val="#ppt_y"/>
                                          </p:val>
                                        </p:tav>
                                      </p:tavLst>
                                    </p:anim>
                                    <p:animEffect transition="in" filter="wipe(right)" prLst="gradientSize: 0.1">
                                      <p:cBhvr>
                                        <p:cTn id="65" dur="1000"/>
                                        <p:tgtEl>
                                          <p:spTgt spid="31"/>
                                        </p:tgtEl>
                                      </p:cBhvr>
                                    </p:animEffect>
                                  </p:childTnLst>
                                </p:cTn>
                              </p:par>
                              <p:par>
                                <p:cTn id="66" presetID="29" presetClass="entr" presetSubtype="0" fill="hold" grpId="0" nodeType="withEffect">
                                  <p:stCondLst>
                                    <p:cond delay="0"/>
                                  </p:stCondLst>
                                  <p:childTnLst>
                                    <p:set>
                                      <p:cBhvr>
                                        <p:cTn id="67" dur="1" fill="hold">
                                          <p:stCondLst>
                                            <p:cond delay="0"/>
                                          </p:stCondLst>
                                        </p:cTn>
                                        <p:tgtEl>
                                          <p:spTgt spid="32"/>
                                        </p:tgtEl>
                                        <p:attrNameLst>
                                          <p:attrName>style.visibility</p:attrName>
                                        </p:attrNameLst>
                                      </p:cBhvr>
                                      <p:to>
                                        <p:strVal val="visible"/>
                                      </p:to>
                                    </p:set>
                                    <p:anim calcmode="lin" valueType="num">
                                      <p:cBhvr>
                                        <p:cTn id="68" dur="1000" fill="hold"/>
                                        <p:tgtEl>
                                          <p:spTgt spid="32"/>
                                        </p:tgtEl>
                                        <p:attrNameLst>
                                          <p:attrName>ppt_x</p:attrName>
                                        </p:attrNameLst>
                                      </p:cBhvr>
                                      <p:tavLst>
                                        <p:tav tm="0">
                                          <p:val>
                                            <p:strVal val="#ppt_x-.2"/>
                                          </p:val>
                                        </p:tav>
                                        <p:tav tm="100000">
                                          <p:val>
                                            <p:strVal val="#ppt_x"/>
                                          </p:val>
                                        </p:tav>
                                      </p:tavLst>
                                    </p:anim>
                                    <p:anim calcmode="lin" valueType="num">
                                      <p:cBhvr>
                                        <p:cTn id="69" dur="1000" fill="hold"/>
                                        <p:tgtEl>
                                          <p:spTgt spid="32"/>
                                        </p:tgtEl>
                                        <p:attrNameLst>
                                          <p:attrName>ppt_y</p:attrName>
                                        </p:attrNameLst>
                                      </p:cBhvr>
                                      <p:tavLst>
                                        <p:tav tm="0">
                                          <p:val>
                                            <p:strVal val="#ppt_y"/>
                                          </p:val>
                                        </p:tav>
                                        <p:tav tm="100000">
                                          <p:val>
                                            <p:strVal val="#ppt_y"/>
                                          </p:val>
                                        </p:tav>
                                      </p:tavLst>
                                    </p:anim>
                                    <p:animEffect transition="in" filter="wipe(right)" prLst="gradientSize: 0.1">
                                      <p:cBhvr>
                                        <p:cTn id="70" dur="1000"/>
                                        <p:tgtEl>
                                          <p:spTgt spid="32"/>
                                        </p:tgtEl>
                                      </p:cBhvr>
                                    </p:animEffect>
                                  </p:childTnLst>
                                </p:cTn>
                              </p:par>
                              <p:par>
                                <p:cTn id="71" presetID="29" presetClass="entr" presetSubtype="0" fill="hold" grpId="0" nodeType="withEffect">
                                  <p:stCondLst>
                                    <p:cond delay="0"/>
                                  </p:stCondLst>
                                  <p:childTnLst>
                                    <p:set>
                                      <p:cBhvr>
                                        <p:cTn id="72" dur="1" fill="hold">
                                          <p:stCondLst>
                                            <p:cond delay="0"/>
                                          </p:stCondLst>
                                        </p:cTn>
                                        <p:tgtEl>
                                          <p:spTgt spid="33"/>
                                        </p:tgtEl>
                                        <p:attrNameLst>
                                          <p:attrName>style.visibility</p:attrName>
                                        </p:attrNameLst>
                                      </p:cBhvr>
                                      <p:to>
                                        <p:strVal val="visible"/>
                                      </p:to>
                                    </p:set>
                                    <p:anim calcmode="lin" valueType="num">
                                      <p:cBhvr>
                                        <p:cTn id="73" dur="1000" fill="hold"/>
                                        <p:tgtEl>
                                          <p:spTgt spid="33"/>
                                        </p:tgtEl>
                                        <p:attrNameLst>
                                          <p:attrName>ppt_x</p:attrName>
                                        </p:attrNameLst>
                                      </p:cBhvr>
                                      <p:tavLst>
                                        <p:tav tm="0">
                                          <p:val>
                                            <p:strVal val="#ppt_x-.2"/>
                                          </p:val>
                                        </p:tav>
                                        <p:tav tm="100000">
                                          <p:val>
                                            <p:strVal val="#ppt_x"/>
                                          </p:val>
                                        </p:tav>
                                      </p:tavLst>
                                    </p:anim>
                                    <p:anim calcmode="lin" valueType="num">
                                      <p:cBhvr>
                                        <p:cTn id="74" dur="1000" fill="hold"/>
                                        <p:tgtEl>
                                          <p:spTgt spid="33"/>
                                        </p:tgtEl>
                                        <p:attrNameLst>
                                          <p:attrName>ppt_y</p:attrName>
                                        </p:attrNameLst>
                                      </p:cBhvr>
                                      <p:tavLst>
                                        <p:tav tm="0">
                                          <p:val>
                                            <p:strVal val="#ppt_y"/>
                                          </p:val>
                                        </p:tav>
                                        <p:tav tm="100000">
                                          <p:val>
                                            <p:strVal val="#ppt_y"/>
                                          </p:val>
                                        </p:tav>
                                      </p:tavLst>
                                    </p:anim>
                                    <p:animEffect transition="in" filter="wipe(right)" prLst="gradientSize: 0.1">
                                      <p:cBhvr>
                                        <p:cTn id="75" dur="1000"/>
                                        <p:tgtEl>
                                          <p:spTgt spid="33"/>
                                        </p:tgtEl>
                                      </p:cBhvr>
                                    </p:animEffect>
                                  </p:childTnLst>
                                </p:cTn>
                              </p:par>
                              <p:par>
                                <p:cTn id="76" presetID="29" presetClass="entr" presetSubtype="0" fill="hold" grpId="0" nodeType="withEffect">
                                  <p:stCondLst>
                                    <p:cond delay="0"/>
                                  </p:stCondLst>
                                  <p:childTnLst>
                                    <p:set>
                                      <p:cBhvr>
                                        <p:cTn id="77" dur="1" fill="hold">
                                          <p:stCondLst>
                                            <p:cond delay="0"/>
                                          </p:stCondLst>
                                        </p:cTn>
                                        <p:tgtEl>
                                          <p:spTgt spid="34"/>
                                        </p:tgtEl>
                                        <p:attrNameLst>
                                          <p:attrName>style.visibility</p:attrName>
                                        </p:attrNameLst>
                                      </p:cBhvr>
                                      <p:to>
                                        <p:strVal val="visible"/>
                                      </p:to>
                                    </p:set>
                                    <p:anim calcmode="lin" valueType="num">
                                      <p:cBhvr>
                                        <p:cTn id="78" dur="1000" fill="hold"/>
                                        <p:tgtEl>
                                          <p:spTgt spid="34"/>
                                        </p:tgtEl>
                                        <p:attrNameLst>
                                          <p:attrName>ppt_x</p:attrName>
                                        </p:attrNameLst>
                                      </p:cBhvr>
                                      <p:tavLst>
                                        <p:tav tm="0">
                                          <p:val>
                                            <p:strVal val="#ppt_x-.2"/>
                                          </p:val>
                                        </p:tav>
                                        <p:tav tm="100000">
                                          <p:val>
                                            <p:strVal val="#ppt_x"/>
                                          </p:val>
                                        </p:tav>
                                      </p:tavLst>
                                    </p:anim>
                                    <p:anim calcmode="lin" valueType="num">
                                      <p:cBhvr>
                                        <p:cTn id="79" dur="1000" fill="hold"/>
                                        <p:tgtEl>
                                          <p:spTgt spid="34"/>
                                        </p:tgtEl>
                                        <p:attrNameLst>
                                          <p:attrName>ppt_y</p:attrName>
                                        </p:attrNameLst>
                                      </p:cBhvr>
                                      <p:tavLst>
                                        <p:tav tm="0">
                                          <p:val>
                                            <p:strVal val="#ppt_y"/>
                                          </p:val>
                                        </p:tav>
                                        <p:tav tm="100000">
                                          <p:val>
                                            <p:strVal val="#ppt_y"/>
                                          </p:val>
                                        </p:tav>
                                      </p:tavLst>
                                    </p:anim>
                                    <p:animEffect transition="in" filter="wipe(right)" prLst="gradientSize: 0.1">
                                      <p:cBhvr>
                                        <p:cTn id="80"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28" grpId="0"/>
      <p:bldP spid="29" grpId="0"/>
      <p:bldP spid="30" grpId="0"/>
      <p:bldP spid="31" grpId="0"/>
      <p:bldP spid="32" grpId="0"/>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a:spLocks noChangeArrowheads="1"/>
          </p:cNvSpPr>
          <p:nvPr/>
        </p:nvSpPr>
        <p:spPr bwMode="auto">
          <a:xfrm>
            <a:off x="852089" y="4012321"/>
            <a:ext cx="625129" cy="1266184"/>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3" name="矩形 2"/>
          <p:cNvSpPr>
            <a:spLocks noChangeArrowheads="1"/>
          </p:cNvSpPr>
          <p:nvPr/>
        </p:nvSpPr>
        <p:spPr bwMode="auto">
          <a:xfrm>
            <a:off x="1749965" y="3711704"/>
            <a:ext cx="623137" cy="1566803"/>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4" name="矩形 3"/>
          <p:cNvSpPr>
            <a:spLocks noChangeArrowheads="1"/>
          </p:cNvSpPr>
          <p:nvPr/>
        </p:nvSpPr>
        <p:spPr bwMode="auto">
          <a:xfrm>
            <a:off x="2645849" y="3799300"/>
            <a:ext cx="625129" cy="1479205"/>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5" name="矩形 4"/>
          <p:cNvSpPr>
            <a:spLocks noChangeArrowheads="1"/>
          </p:cNvSpPr>
          <p:nvPr/>
        </p:nvSpPr>
        <p:spPr bwMode="auto">
          <a:xfrm>
            <a:off x="3541734" y="4263171"/>
            <a:ext cx="625129" cy="1015336"/>
          </a:xfrm>
          <a:prstGeom prst="rect">
            <a:avLst/>
          </a:prstGeom>
          <a:solidFill>
            <a:schemeClr val="accent2"/>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6" name="矩形 5"/>
          <p:cNvSpPr>
            <a:spLocks noChangeArrowheads="1"/>
          </p:cNvSpPr>
          <p:nvPr/>
        </p:nvSpPr>
        <p:spPr bwMode="auto">
          <a:xfrm>
            <a:off x="4439608" y="3498682"/>
            <a:ext cx="623139" cy="1779825"/>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7" name="矩形 6"/>
          <p:cNvSpPr>
            <a:spLocks noChangeArrowheads="1"/>
          </p:cNvSpPr>
          <p:nvPr/>
        </p:nvSpPr>
        <p:spPr bwMode="auto">
          <a:xfrm>
            <a:off x="5335493" y="3411085"/>
            <a:ext cx="623139" cy="1867423"/>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8" name="矩形 7"/>
          <p:cNvSpPr>
            <a:spLocks noChangeArrowheads="1"/>
          </p:cNvSpPr>
          <p:nvPr/>
        </p:nvSpPr>
        <p:spPr bwMode="auto">
          <a:xfrm>
            <a:off x="6233372" y="3799300"/>
            <a:ext cx="623137" cy="1479205"/>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9" name="矩形 8"/>
          <p:cNvSpPr>
            <a:spLocks noChangeArrowheads="1"/>
          </p:cNvSpPr>
          <p:nvPr/>
        </p:nvSpPr>
        <p:spPr bwMode="auto">
          <a:xfrm>
            <a:off x="7129257" y="4012321"/>
            <a:ext cx="623137" cy="1266184"/>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10" name="矩形 9"/>
          <p:cNvSpPr>
            <a:spLocks noChangeArrowheads="1"/>
          </p:cNvSpPr>
          <p:nvPr/>
        </p:nvSpPr>
        <p:spPr bwMode="auto">
          <a:xfrm>
            <a:off x="8025141" y="3711704"/>
            <a:ext cx="625129" cy="1566803"/>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11" name="矩形 10"/>
          <p:cNvSpPr>
            <a:spLocks noChangeArrowheads="1"/>
          </p:cNvSpPr>
          <p:nvPr/>
        </p:nvSpPr>
        <p:spPr bwMode="auto">
          <a:xfrm>
            <a:off x="8921026" y="2795910"/>
            <a:ext cx="625129" cy="2482596"/>
          </a:xfrm>
          <a:prstGeom prst="rect">
            <a:avLst/>
          </a:prstGeom>
          <a:solidFill>
            <a:schemeClr val="accent2"/>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12" name="矩形 11"/>
          <p:cNvSpPr>
            <a:spLocks noChangeArrowheads="1"/>
          </p:cNvSpPr>
          <p:nvPr/>
        </p:nvSpPr>
        <p:spPr bwMode="auto">
          <a:xfrm>
            <a:off x="9818900" y="3122411"/>
            <a:ext cx="623139" cy="2156096"/>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13" name="矩形 12"/>
          <p:cNvSpPr>
            <a:spLocks noChangeArrowheads="1"/>
          </p:cNvSpPr>
          <p:nvPr/>
        </p:nvSpPr>
        <p:spPr bwMode="auto">
          <a:xfrm>
            <a:off x="10714788" y="3411085"/>
            <a:ext cx="625129" cy="1867423"/>
          </a:xfrm>
          <a:prstGeom prst="rect">
            <a:avLst/>
          </a:prstGeom>
          <a:solidFill>
            <a:schemeClr val="accent1"/>
          </a:solidFill>
          <a:ln w="12700" algn="ctr">
            <a:noFill/>
            <a:miter lim="800000"/>
            <a:headEnd/>
            <a:tailEnd/>
          </a:ln>
        </p:spPr>
        <p:txBody>
          <a:bodyPr lIns="0" tIns="71676" rIns="0" bIns="45515"/>
          <a:lstStyle/>
          <a:p>
            <a:pPr algn="ctr" defTabSz="909812"/>
            <a:r>
              <a:rPr lang="en-US" altLang="zh-CN" sz="1253" b="1">
                <a:solidFill>
                  <a:schemeClr val="bg1"/>
                </a:solidFill>
                <a:latin typeface="Agency FB" panose="020B0503020202020204" pitchFamily="34" charset="0"/>
                <a:sym typeface="Arial" panose="020B0604020202020204" pitchFamily="34" charset="0"/>
              </a:rPr>
              <a:t>000T</a:t>
            </a:r>
            <a:endParaRPr lang="zh-CN" altLang="en-US" sz="1253" b="1">
              <a:solidFill>
                <a:schemeClr val="bg1"/>
              </a:solidFill>
              <a:latin typeface="Agency FB" panose="020B0503020202020204" pitchFamily="34" charset="0"/>
              <a:sym typeface="Arial" panose="020B0604020202020204" pitchFamily="34" charset="0"/>
            </a:endParaRPr>
          </a:p>
        </p:txBody>
      </p:sp>
      <p:sp>
        <p:nvSpPr>
          <p:cNvPr id="14" name="矩形 13"/>
          <p:cNvSpPr>
            <a:spLocks noChangeArrowheads="1"/>
          </p:cNvSpPr>
          <p:nvPr/>
        </p:nvSpPr>
        <p:spPr bwMode="auto">
          <a:xfrm>
            <a:off x="0" y="5278507"/>
            <a:ext cx="12192000" cy="93571"/>
          </a:xfrm>
          <a:prstGeom prst="rect">
            <a:avLst/>
          </a:prstGeom>
          <a:solidFill>
            <a:schemeClr val="accent2"/>
          </a:solidFill>
          <a:ln w="12700" algn="ctr">
            <a:noFill/>
            <a:miter lim="800000"/>
            <a:headEnd/>
            <a:tailEnd/>
          </a:ln>
        </p:spPr>
        <p:txBody>
          <a:bodyPr lIns="91028" tIns="45515" rIns="91028" bIns="45515" anchor="ctr"/>
          <a:lstStyle/>
          <a:p>
            <a:pPr algn="ctr" defTabSz="909812"/>
            <a:endParaRPr lang="zh-CN" altLang="en-US" b="1">
              <a:solidFill>
                <a:schemeClr val="bg1"/>
              </a:solidFill>
              <a:latin typeface="Agency FB" panose="020B0503020202020204" pitchFamily="34" charset="0"/>
              <a:sym typeface="Arial" panose="020B0604020202020204" pitchFamily="34" charset="0"/>
            </a:endParaRPr>
          </a:p>
        </p:txBody>
      </p:sp>
      <p:sp>
        <p:nvSpPr>
          <p:cNvPr id="15" name="文本框 14"/>
          <p:cNvSpPr txBox="1">
            <a:spLocks noChangeArrowheads="1"/>
          </p:cNvSpPr>
          <p:nvPr/>
        </p:nvSpPr>
        <p:spPr bwMode="auto">
          <a:xfrm>
            <a:off x="1511062" y="5654778"/>
            <a:ext cx="9169881" cy="670411"/>
          </a:xfrm>
          <a:prstGeom prst="rect">
            <a:avLst/>
          </a:prstGeom>
          <a:noFill/>
          <a:ln w="9525">
            <a:noFill/>
            <a:miter lim="800000"/>
            <a:headEnd/>
            <a:tailEnd/>
          </a:ln>
        </p:spPr>
        <p:txBody>
          <a:bodyPr lIns="0" tIns="45515" rIns="0" bIns="45515">
            <a:spAutoFit/>
          </a:bodyPr>
          <a:lstStyle/>
          <a:p>
            <a:pPr algn="ctr" defTabSz="909812">
              <a:lnSpc>
                <a:spcPct val="150000"/>
              </a:lnSpc>
            </a:pPr>
            <a:r>
              <a:rPr lang="zh-CN" altLang="en-US" sz="1253">
                <a:solidFill>
                  <a:schemeClr val="tx1">
                    <a:lumMod val="75000"/>
                    <a:lumOff val="25000"/>
                  </a:schemeClr>
                </a:solidFill>
                <a:latin typeface="+mn-ea"/>
                <a:sym typeface="Arial" panose="020B0604020202020204" pitchFamily="34" charset="0"/>
              </a:rPr>
              <a:t>请输入您想要的文字内容请输入您想要的文字内容请输入您想要的文字内容请输入您想要的文字内容请输入您想要的文字内容请输入您想要的文字内容请输入您想要的文字内容请输入您想要的文字内容请输入您想要的文字内容</a:t>
            </a:r>
          </a:p>
        </p:txBody>
      </p:sp>
      <p:grpSp>
        <p:nvGrpSpPr>
          <p:cNvPr id="16" name="组合 15"/>
          <p:cNvGrpSpPr>
            <a:grpSpLocks/>
          </p:cNvGrpSpPr>
          <p:nvPr/>
        </p:nvGrpSpPr>
        <p:grpSpPr bwMode="auto">
          <a:xfrm>
            <a:off x="873987" y="1547645"/>
            <a:ext cx="2862851" cy="953112"/>
            <a:chOff x="4006936" y="791417"/>
            <a:chExt cx="2148546" cy="723401"/>
          </a:xfrm>
        </p:grpSpPr>
        <p:sp>
          <p:nvSpPr>
            <p:cNvPr id="17" name="TextBox 81"/>
            <p:cNvSpPr txBox="1">
              <a:spLocks noChangeArrowheads="1"/>
            </p:cNvSpPr>
            <p:nvPr/>
          </p:nvSpPr>
          <p:spPr bwMode="auto">
            <a:xfrm>
              <a:off x="4006936" y="791417"/>
              <a:ext cx="2148546" cy="230949"/>
            </a:xfrm>
            <a:prstGeom prst="rect">
              <a:avLst/>
            </a:prstGeom>
            <a:noFill/>
            <a:ln w="9525">
              <a:noFill/>
              <a:miter lim="800000"/>
              <a:headEnd/>
              <a:tailEnd/>
            </a:ln>
          </p:spPr>
          <p:txBody>
            <a:bodyPr lIns="91028" tIns="45515" rIns="91028" bIns="45515">
              <a:spAutoFit/>
            </a:bodyPr>
            <a:lstStyle/>
            <a:p>
              <a:pPr defTabSz="909812"/>
              <a:r>
                <a:rPr lang="zh-CN" altLang="en-US" sz="1380">
                  <a:solidFill>
                    <a:schemeClr val="tx1">
                      <a:lumMod val="75000"/>
                      <a:lumOff val="25000"/>
                    </a:schemeClr>
                  </a:solidFill>
                  <a:latin typeface="+mn-ea"/>
                  <a:sym typeface="Arial" panose="020B0604020202020204" pitchFamily="34" charset="0"/>
                </a:rPr>
                <a:t>请在此处添加标题内容</a:t>
              </a:r>
            </a:p>
          </p:txBody>
        </p:sp>
        <p:sp>
          <p:nvSpPr>
            <p:cNvPr id="18" name="TextBox 82"/>
            <p:cNvSpPr txBox="1">
              <a:spLocks noChangeArrowheads="1"/>
            </p:cNvSpPr>
            <p:nvPr/>
          </p:nvSpPr>
          <p:spPr bwMode="auto">
            <a:xfrm>
              <a:off x="4086124" y="1005984"/>
              <a:ext cx="2069358" cy="508834"/>
            </a:xfrm>
            <a:prstGeom prst="rect">
              <a:avLst/>
            </a:prstGeom>
            <a:noFill/>
            <a:ln w="9525">
              <a:noFill/>
              <a:miter lim="800000"/>
              <a:headEnd/>
              <a:tailEnd/>
            </a:ln>
          </p:spPr>
          <p:txBody>
            <a:bodyPr lIns="0" tIns="45515" rIns="0" bIns="45515">
              <a:spAutoFit/>
            </a:bodyPr>
            <a:lstStyle/>
            <a:p>
              <a:pPr algn="just" defTabSz="909812">
                <a:lnSpc>
                  <a:spcPct val="150000"/>
                </a:lnSpc>
              </a:pPr>
              <a:r>
                <a:rPr lang="zh-CN" altLang="en-US" sz="1253">
                  <a:solidFill>
                    <a:schemeClr val="tx1">
                      <a:lumMod val="75000"/>
                      <a:lumOff val="25000"/>
                    </a:schemeClr>
                  </a:solidFill>
                  <a:latin typeface="+mn-ea"/>
                  <a:sym typeface="Arial" panose="020B0604020202020204" pitchFamily="34" charset="0"/>
                </a:rPr>
                <a:t>在此添加正文并根据需要调整字体大小，建议采用</a:t>
              </a:r>
              <a:r>
                <a:rPr lang="en-US" altLang="zh-CN" sz="1253">
                  <a:solidFill>
                    <a:schemeClr val="tx1">
                      <a:lumMod val="75000"/>
                      <a:lumOff val="25000"/>
                    </a:schemeClr>
                  </a:solidFill>
                  <a:latin typeface="+mn-ea"/>
                  <a:sym typeface="Arial" panose="020B0604020202020204" pitchFamily="34" charset="0"/>
                </a:rPr>
                <a:t>1.5</a:t>
              </a:r>
              <a:r>
                <a:rPr lang="zh-CN" altLang="en-US" sz="1253">
                  <a:solidFill>
                    <a:schemeClr val="tx1">
                      <a:lumMod val="75000"/>
                      <a:lumOff val="25000"/>
                    </a:schemeClr>
                  </a:solidFill>
                  <a:latin typeface="+mn-ea"/>
                  <a:sym typeface="Arial" panose="020B0604020202020204" pitchFamily="34" charset="0"/>
                </a:rPr>
                <a:t>倍行距和两端对齐方式。</a:t>
              </a:r>
            </a:p>
          </p:txBody>
        </p:sp>
      </p:grpSp>
      <p:grpSp>
        <p:nvGrpSpPr>
          <p:cNvPr id="19" name="组合 18"/>
          <p:cNvGrpSpPr>
            <a:grpSpLocks/>
          </p:cNvGrpSpPr>
          <p:nvPr/>
        </p:nvGrpSpPr>
        <p:grpSpPr bwMode="auto">
          <a:xfrm>
            <a:off x="3991668" y="1547645"/>
            <a:ext cx="2864841" cy="953112"/>
            <a:chOff x="4006936" y="791417"/>
            <a:chExt cx="2148546" cy="723401"/>
          </a:xfrm>
        </p:grpSpPr>
        <p:sp>
          <p:nvSpPr>
            <p:cNvPr id="20" name="TextBox 81"/>
            <p:cNvSpPr txBox="1">
              <a:spLocks noChangeArrowheads="1"/>
            </p:cNvSpPr>
            <p:nvPr/>
          </p:nvSpPr>
          <p:spPr bwMode="auto">
            <a:xfrm>
              <a:off x="4006936" y="791417"/>
              <a:ext cx="2148546" cy="245549"/>
            </a:xfrm>
            <a:prstGeom prst="rect">
              <a:avLst/>
            </a:prstGeom>
            <a:noFill/>
            <a:ln w="9525">
              <a:noFill/>
              <a:miter lim="800000"/>
              <a:headEnd/>
              <a:tailEnd/>
            </a:ln>
          </p:spPr>
          <p:txBody>
            <a:bodyPr lIns="91028" tIns="45515" rIns="91028" bIns="45515">
              <a:spAutoFit/>
            </a:bodyPr>
            <a:lstStyle/>
            <a:p>
              <a:pPr defTabSz="909812"/>
              <a:r>
                <a:rPr lang="zh-CN" altLang="en-US" sz="1505">
                  <a:solidFill>
                    <a:schemeClr val="tx1">
                      <a:lumMod val="75000"/>
                      <a:lumOff val="25000"/>
                    </a:schemeClr>
                  </a:solidFill>
                  <a:latin typeface="+mn-ea"/>
                  <a:sym typeface="Arial" panose="020B0604020202020204" pitchFamily="34" charset="0"/>
                </a:rPr>
                <a:t>请在此处添加标题内容</a:t>
              </a:r>
            </a:p>
          </p:txBody>
        </p:sp>
        <p:sp>
          <p:nvSpPr>
            <p:cNvPr id="21" name="TextBox 82"/>
            <p:cNvSpPr txBox="1">
              <a:spLocks noChangeArrowheads="1"/>
            </p:cNvSpPr>
            <p:nvPr/>
          </p:nvSpPr>
          <p:spPr bwMode="auto">
            <a:xfrm>
              <a:off x="4087562" y="1005984"/>
              <a:ext cx="2067920" cy="508834"/>
            </a:xfrm>
            <a:prstGeom prst="rect">
              <a:avLst/>
            </a:prstGeom>
            <a:noFill/>
            <a:ln w="9525">
              <a:noFill/>
              <a:miter lim="800000"/>
              <a:headEnd/>
              <a:tailEnd/>
            </a:ln>
          </p:spPr>
          <p:txBody>
            <a:bodyPr lIns="0" tIns="45515" rIns="0" bIns="45515">
              <a:spAutoFit/>
            </a:bodyPr>
            <a:lstStyle/>
            <a:p>
              <a:pPr algn="just" defTabSz="909812">
                <a:lnSpc>
                  <a:spcPct val="150000"/>
                </a:lnSpc>
              </a:pPr>
              <a:r>
                <a:rPr lang="zh-CN" altLang="en-US" sz="1253">
                  <a:solidFill>
                    <a:schemeClr val="tx1">
                      <a:lumMod val="75000"/>
                      <a:lumOff val="25000"/>
                    </a:schemeClr>
                  </a:solidFill>
                  <a:latin typeface="+mn-ea"/>
                  <a:sym typeface="Arial" panose="020B0604020202020204" pitchFamily="34" charset="0"/>
                </a:rPr>
                <a:t>在此添加正文并根据需要调整字体大小，建议采用</a:t>
              </a:r>
              <a:r>
                <a:rPr lang="en-US" altLang="zh-CN" sz="1253">
                  <a:solidFill>
                    <a:schemeClr val="tx1">
                      <a:lumMod val="75000"/>
                      <a:lumOff val="25000"/>
                    </a:schemeClr>
                  </a:solidFill>
                  <a:latin typeface="+mn-ea"/>
                  <a:sym typeface="Arial" panose="020B0604020202020204" pitchFamily="34" charset="0"/>
                </a:rPr>
                <a:t>1.5</a:t>
              </a:r>
              <a:r>
                <a:rPr lang="zh-CN" altLang="en-US" sz="1253">
                  <a:solidFill>
                    <a:schemeClr val="tx1">
                      <a:lumMod val="75000"/>
                      <a:lumOff val="25000"/>
                    </a:schemeClr>
                  </a:solidFill>
                  <a:latin typeface="+mn-ea"/>
                  <a:sym typeface="Arial" panose="020B0604020202020204" pitchFamily="34" charset="0"/>
                </a:rPr>
                <a:t>倍行距和两端对齐方式。</a:t>
              </a:r>
            </a:p>
          </p:txBody>
        </p:sp>
      </p:grpSp>
      <p:sp>
        <p:nvSpPr>
          <p:cNvPr id="22" name="AutoShape 23"/>
          <p:cNvSpPr>
            <a:spLocks noChangeArrowheads="1"/>
          </p:cNvSpPr>
          <p:nvPr/>
        </p:nvSpPr>
        <p:spPr bwMode="auto">
          <a:xfrm>
            <a:off x="9076312" y="1712884"/>
            <a:ext cx="812269" cy="722680"/>
          </a:xfrm>
          <a:prstGeom prst="wedgeEllipseCallout">
            <a:avLst>
              <a:gd name="adj1" fmla="val -43750"/>
              <a:gd name="adj2" fmla="val 70000"/>
            </a:avLst>
          </a:prstGeom>
          <a:solidFill>
            <a:schemeClr val="accent2"/>
          </a:solidFill>
          <a:ln w="9525">
            <a:solidFill>
              <a:schemeClr val="accent2">
                <a:lumMod val="75000"/>
              </a:schemeClr>
            </a:solidFill>
            <a:miter lim="800000"/>
            <a:headEnd/>
            <a:tailEnd/>
          </a:ln>
        </p:spPr>
        <p:txBody>
          <a:bodyPr/>
          <a:lstStyle/>
          <a:p>
            <a:pPr algn="ctr" defTabSz="1146721"/>
            <a:r>
              <a:rPr lang="zh-CN" altLang="en-US" sz="1200" b="1" dirty="0">
                <a:solidFill>
                  <a:schemeClr val="bg1"/>
                </a:solidFill>
                <a:latin typeface="Agency FB" panose="020B0503020202020204" pitchFamily="34" charset="0"/>
                <a:sym typeface="Arial" panose="020B0604020202020204" pitchFamily="34" charset="0"/>
              </a:rPr>
              <a:t>添加标题内容</a:t>
            </a:r>
          </a:p>
        </p:txBody>
      </p:sp>
    </p:spTree>
    <p:extLst>
      <p:ext uri="{BB962C8B-B14F-4D97-AF65-F5344CB8AC3E}">
        <p14:creationId xmlns:p14="http://schemas.microsoft.com/office/powerpoint/2010/main" val="3412217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500"/>
                                        <p:tgtEl>
                                          <p:spTgt spid="14"/>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down)">
                                      <p:cBhvr>
                                        <p:cTn id="19" dur="500"/>
                                        <p:tgtEl>
                                          <p:spTgt spid="2"/>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down)">
                                      <p:cBhvr>
                                        <p:cTn id="22" dur="500"/>
                                        <p:tgtEl>
                                          <p:spTgt spid="3"/>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500"/>
                                        <p:tgtEl>
                                          <p:spTgt spid="5"/>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500"/>
                                        <p:tgtEl>
                                          <p:spTgt spid="6"/>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down)">
                                      <p:cBhvr>
                                        <p:cTn id="34" dur="500"/>
                                        <p:tgtEl>
                                          <p:spTgt spid="7"/>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down)">
                                      <p:cBhvr>
                                        <p:cTn id="40" dur="500"/>
                                        <p:tgtEl>
                                          <p:spTgt spid="9"/>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down)">
                                      <p:cBhvr>
                                        <p:cTn id="43" dur="500"/>
                                        <p:tgtEl>
                                          <p:spTgt spid="10"/>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down)">
                                      <p:cBhvr>
                                        <p:cTn id="46" dur="500"/>
                                        <p:tgtEl>
                                          <p:spTgt spid="11"/>
                                        </p:tgtEl>
                                      </p:cBhvr>
                                    </p:animEffect>
                                  </p:childTnLst>
                                </p:cTn>
                              </p:par>
                              <p:par>
                                <p:cTn id="47" presetID="22" presetClass="entr" presetSubtype="4"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wipe(down)">
                                      <p:cBhvr>
                                        <p:cTn id="49" dur="500"/>
                                        <p:tgtEl>
                                          <p:spTgt spid="12"/>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par>
                          <p:cTn id="53" fill="hold">
                            <p:stCondLst>
                              <p:cond delay="2000"/>
                            </p:stCondLst>
                            <p:childTnLst>
                              <p:par>
                                <p:cTn id="54" presetID="22" presetClass="entr" presetSubtype="4" fill="hold" grpId="0" nodeType="afterEffect">
                                  <p:stCondLst>
                                    <p:cond delay="0"/>
                                  </p:stCondLst>
                                  <p:childTnLst>
                                    <p:set>
                                      <p:cBhvr>
                                        <p:cTn id="55" dur="1" fill="hold">
                                          <p:stCondLst>
                                            <p:cond delay="0"/>
                                          </p:stCondLst>
                                        </p:cTn>
                                        <p:tgtEl>
                                          <p:spTgt spid="22"/>
                                        </p:tgtEl>
                                        <p:attrNameLst>
                                          <p:attrName>style.visibility</p:attrName>
                                        </p:attrNameLst>
                                      </p:cBhvr>
                                      <p:to>
                                        <p:strVal val="visible"/>
                                      </p:to>
                                    </p:set>
                                    <p:animEffect transition="in" filter="wipe(down)">
                                      <p:cBhvr>
                                        <p:cTn id="56" dur="500"/>
                                        <p:tgtEl>
                                          <p:spTgt spid="22"/>
                                        </p:tgtEl>
                                      </p:cBhvr>
                                    </p:animEffect>
                                  </p:childTnLst>
                                </p:cTn>
                              </p:par>
                            </p:childTnLst>
                          </p:cTn>
                        </p:par>
                        <p:par>
                          <p:cTn id="57" fill="hold">
                            <p:stCondLst>
                              <p:cond delay="2500"/>
                            </p:stCondLst>
                            <p:childTnLst>
                              <p:par>
                                <p:cTn id="58" presetID="47" presetClass="entr" presetSubtype="0" fill="hold" grpId="0" nodeType="after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1000"/>
                                        <p:tgtEl>
                                          <p:spTgt spid="15"/>
                                        </p:tgtEl>
                                      </p:cBhvr>
                                    </p:animEffect>
                                    <p:anim calcmode="lin" valueType="num">
                                      <p:cBhvr>
                                        <p:cTn id="61" dur="1000" fill="hold"/>
                                        <p:tgtEl>
                                          <p:spTgt spid="15"/>
                                        </p:tgtEl>
                                        <p:attrNameLst>
                                          <p:attrName>ppt_x</p:attrName>
                                        </p:attrNameLst>
                                      </p:cBhvr>
                                      <p:tavLst>
                                        <p:tav tm="0">
                                          <p:val>
                                            <p:strVal val="#ppt_x"/>
                                          </p:val>
                                        </p:tav>
                                        <p:tav tm="100000">
                                          <p:val>
                                            <p:strVal val="#ppt_x"/>
                                          </p:val>
                                        </p:tav>
                                      </p:tavLst>
                                    </p:anim>
                                    <p:anim calcmode="lin" valueType="num">
                                      <p:cBhvr>
                                        <p:cTn id="6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26051" y="2082429"/>
            <a:ext cx="7418532" cy="3650827"/>
            <a:chOff x="776287" y="706437"/>
            <a:chExt cx="7658101" cy="3768726"/>
          </a:xfrm>
          <a:solidFill>
            <a:srgbClr val="00B0F0">
              <a:alpha val="98000"/>
            </a:srgbClr>
          </a:solidFill>
        </p:grpSpPr>
        <p:sp>
          <p:nvSpPr>
            <p:cNvPr id="3" name="Freeform 10"/>
            <p:cNvSpPr>
              <a:spLocks/>
            </p:cNvSpPr>
            <p:nvPr/>
          </p:nvSpPr>
          <p:spPr bwMode="auto">
            <a:xfrm>
              <a:off x="5540375" y="830262"/>
              <a:ext cx="55563" cy="30163"/>
            </a:xfrm>
            <a:custGeom>
              <a:avLst/>
              <a:gdLst>
                <a:gd name="T0" fmla="*/ 8 w 15"/>
                <a:gd name="T1" fmla="*/ 0 h 8"/>
                <a:gd name="T2" fmla="*/ 9 w 15"/>
                <a:gd name="T3" fmla="*/ 1 h 8"/>
                <a:gd name="T4" fmla="*/ 12 w 15"/>
                <a:gd name="T5" fmla="*/ 7 h 8"/>
                <a:gd name="T6" fmla="*/ 5 w 15"/>
                <a:gd name="T7" fmla="*/ 4 h 8"/>
                <a:gd name="T8" fmla="*/ 8 w 15"/>
                <a:gd name="T9" fmla="*/ 0 h 8"/>
              </a:gdLst>
              <a:ahLst/>
              <a:cxnLst>
                <a:cxn ang="0">
                  <a:pos x="T0" y="T1"/>
                </a:cxn>
                <a:cxn ang="0">
                  <a:pos x="T2" y="T3"/>
                </a:cxn>
                <a:cxn ang="0">
                  <a:pos x="T4" y="T5"/>
                </a:cxn>
                <a:cxn ang="0">
                  <a:pos x="T6" y="T7"/>
                </a:cxn>
                <a:cxn ang="0">
                  <a:pos x="T8" y="T9"/>
                </a:cxn>
              </a:cxnLst>
              <a:rect l="0" t="0" r="r" b="b"/>
              <a:pathLst>
                <a:path w="15" h="8">
                  <a:moveTo>
                    <a:pt x="8" y="0"/>
                  </a:moveTo>
                  <a:cubicBezTo>
                    <a:pt x="9" y="0"/>
                    <a:pt x="9" y="0"/>
                    <a:pt x="9" y="1"/>
                  </a:cubicBezTo>
                  <a:cubicBezTo>
                    <a:pt x="10" y="4"/>
                    <a:pt x="15" y="4"/>
                    <a:pt x="12" y="7"/>
                  </a:cubicBezTo>
                  <a:cubicBezTo>
                    <a:pt x="8" y="8"/>
                    <a:pt x="10" y="2"/>
                    <a:pt x="5" y="4"/>
                  </a:cubicBezTo>
                  <a:cubicBezTo>
                    <a:pt x="0" y="2"/>
                    <a:pt x="11" y="4"/>
                    <a:pt x="8"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 name="Freeform 11"/>
            <p:cNvSpPr>
              <a:spLocks/>
            </p:cNvSpPr>
            <p:nvPr/>
          </p:nvSpPr>
          <p:spPr bwMode="auto">
            <a:xfrm>
              <a:off x="6342062" y="830262"/>
              <a:ext cx="109538" cy="55563"/>
            </a:xfrm>
            <a:custGeom>
              <a:avLst/>
              <a:gdLst>
                <a:gd name="T0" fmla="*/ 28 w 29"/>
                <a:gd name="T1" fmla="*/ 11 h 15"/>
                <a:gd name="T2" fmla="*/ 17 w 29"/>
                <a:gd name="T3" fmla="*/ 14 h 15"/>
                <a:gd name="T4" fmla="*/ 3 w 29"/>
                <a:gd name="T5" fmla="*/ 14 h 15"/>
                <a:gd name="T6" fmla="*/ 0 w 29"/>
                <a:gd name="T7" fmla="*/ 11 h 15"/>
                <a:gd name="T8" fmla="*/ 22 w 29"/>
                <a:gd name="T9" fmla="*/ 0 h 15"/>
                <a:gd name="T10" fmla="*/ 27 w 29"/>
                <a:gd name="T11" fmla="*/ 3 h 15"/>
                <a:gd name="T12" fmla="*/ 24 w 29"/>
                <a:gd name="T13" fmla="*/ 4 h 15"/>
                <a:gd name="T14" fmla="*/ 28 w 29"/>
                <a:gd name="T15" fmla="*/ 1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15">
                  <a:moveTo>
                    <a:pt x="28" y="11"/>
                  </a:moveTo>
                  <a:cubicBezTo>
                    <a:pt x="24" y="11"/>
                    <a:pt x="17" y="9"/>
                    <a:pt x="17" y="14"/>
                  </a:cubicBezTo>
                  <a:cubicBezTo>
                    <a:pt x="14" y="12"/>
                    <a:pt x="9" y="15"/>
                    <a:pt x="3" y="14"/>
                  </a:cubicBezTo>
                  <a:cubicBezTo>
                    <a:pt x="3" y="11"/>
                    <a:pt x="2" y="11"/>
                    <a:pt x="0" y="11"/>
                  </a:cubicBezTo>
                  <a:cubicBezTo>
                    <a:pt x="3" y="3"/>
                    <a:pt x="11" y="0"/>
                    <a:pt x="22" y="0"/>
                  </a:cubicBezTo>
                  <a:cubicBezTo>
                    <a:pt x="21" y="4"/>
                    <a:pt x="26" y="1"/>
                    <a:pt x="27" y="3"/>
                  </a:cubicBezTo>
                  <a:cubicBezTo>
                    <a:pt x="27" y="4"/>
                    <a:pt x="24" y="4"/>
                    <a:pt x="24" y="4"/>
                  </a:cubicBezTo>
                  <a:cubicBezTo>
                    <a:pt x="23" y="6"/>
                    <a:pt x="29" y="5"/>
                    <a:pt x="28" y="1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 name="Freeform 12"/>
            <p:cNvSpPr>
              <a:spLocks/>
            </p:cNvSpPr>
            <p:nvPr/>
          </p:nvSpPr>
          <p:spPr bwMode="auto">
            <a:xfrm>
              <a:off x="5711825" y="833437"/>
              <a:ext cx="57150" cy="33338"/>
            </a:xfrm>
            <a:custGeom>
              <a:avLst/>
              <a:gdLst>
                <a:gd name="T0" fmla="*/ 15 w 15"/>
                <a:gd name="T1" fmla="*/ 2 h 9"/>
                <a:gd name="T2" fmla="*/ 14 w 15"/>
                <a:gd name="T3" fmla="*/ 7 h 9"/>
                <a:gd name="T4" fmla="*/ 8 w 15"/>
                <a:gd name="T5" fmla="*/ 9 h 9"/>
                <a:gd name="T6" fmla="*/ 1 w 15"/>
                <a:gd name="T7" fmla="*/ 4 h 9"/>
                <a:gd name="T8" fmla="*/ 9 w 15"/>
                <a:gd name="T9" fmla="*/ 4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3" y="5"/>
                    <a:pt x="14" y="7"/>
                  </a:cubicBezTo>
                  <a:cubicBezTo>
                    <a:pt x="11" y="7"/>
                    <a:pt x="10" y="8"/>
                    <a:pt x="8" y="9"/>
                  </a:cubicBezTo>
                  <a:cubicBezTo>
                    <a:pt x="6" y="7"/>
                    <a:pt x="0" y="9"/>
                    <a:pt x="1" y="4"/>
                  </a:cubicBezTo>
                  <a:cubicBezTo>
                    <a:pt x="5" y="5"/>
                    <a:pt x="6" y="1"/>
                    <a:pt x="9" y="4"/>
                  </a:cubicBezTo>
                  <a:cubicBezTo>
                    <a:pt x="12" y="4"/>
                    <a:pt x="11" y="0"/>
                    <a:pt x="15"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 name="Freeform 13"/>
            <p:cNvSpPr>
              <a:spLocks/>
            </p:cNvSpPr>
            <p:nvPr/>
          </p:nvSpPr>
          <p:spPr bwMode="auto">
            <a:xfrm>
              <a:off x="5375275" y="849312"/>
              <a:ext cx="71438" cy="36513"/>
            </a:xfrm>
            <a:custGeom>
              <a:avLst/>
              <a:gdLst>
                <a:gd name="T0" fmla="*/ 18 w 19"/>
                <a:gd name="T1" fmla="*/ 0 h 10"/>
                <a:gd name="T2" fmla="*/ 15 w 19"/>
                <a:gd name="T3" fmla="*/ 5 h 10"/>
                <a:gd name="T4" fmla="*/ 11 w 19"/>
                <a:gd name="T5" fmla="*/ 9 h 10"/>
                <a:gd name="T6" fmla="*/ 8 w 19"/>
                <a:gd name="T7" fmla="*/ 6 h 10"/>
                <a:gd name="T8" fmla="*/ 4 w 19"/>
                <a:gd name="T9" fmla="*/ 7 h 10"/>
                <a:gd name="T10" fmla="*/ 1 w 19"/>
                <a:gd name="T11" fmla="*/ 5 h 10"/>
                <a:gd name="T12" fmla="*/ 8 w 19"/>
                <a:gd name="T13" fmla="*/ 3 h 10"/>
                <a:gd name="T14" fmla="*/ 8 w 19"/>
                <a:gd name="T15" fmla="*/ 2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4"/>
                    <a:pt x="15" y="2"/>
                    <a:pt x="15" y="5"/>
                  </a:cubicBezTo>
                  <a:cubicBezTo>
                    <a:pt x="15" y="5"/>
                    <a:pt x="13" y="8"/>
                    <a:pt x="11" y="9"/>
                  </a:cubicBezTo>
                  <a:cubicBezTo>
                    <a:pt x="8" y="10"/>
                    <a:pt x="9" y="6"/>
                    <a:pt x="8" y="6"/>
                  </a:cubicBezTo>
                  <a:cubicBezTo>
                    <a:pt x="8" y="6"/>
                    <a:pt x="6" y="8"/>
                    <a:pt x="4" y="7"/>
                  </a:cubicBezTo>
                  <a:cubicBezTo>
                    <a:pt x="3" y="7"/>
                    <a:pt x="3" y="4"/>
                    <a:pt x="1" y="5"/>
                  </a:cubicBezTo>
                  <a:cubicBezTo>
                    <a:pt x="0" y="1"/>
                    <a:pt x="7" y="5"/>
                    <a:pt x="8" y="3"/>
                  </a:cubicBezTo>
                  <a:cubicBezTo>
                    <a:pt x="8" y="3"/>
                    <a:pt x="8" y="2"/>
                    <a:pt x="8" y="2"/>
                  </a:cubicBezTo>
                  <a:cubicBezTo>
                    <a:pt x="12" y="1"/>
                    <a:pt x="13" y="1"/>
                    <a:pt x="18"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14"/>
            <p:cNvSpPr>
              <a:spLocks/>
            </p:cNvSpPr>
            <p:nvPr/>
          </p:nvSpPr>
          <p:spPr bwMode="auto">
            <a:xfrm>
              <a:off x="5648325" y="849312"/>
              <a:ext cx="57150" cy="17463"/>
            </a:xfrm>
            <a:custGeom>
              <a:avLst/>
              <a:gdLst>
                <a:gd name="T0" fmla="*/ 14 w 15"/>
                <a:gd name="T1" fmla="*/ 5 h 5"/>
                <a:gd name="T2" fmla="*/ 3 w 15"/>
                <a:gd name="T3" fmla="*/ 5 h 5"/>
                <a:gd name="T4" fmla="*/ 7 w 15"/>
                <a:gd name="T5" fmla="*/ 0 h 5"/>
                <a:gd name="T6" fmla="*/ 14 w 15"/>
                <a:gd name="T7" fmla="*/ 5 h 5"/>
              </a:gdLst>
              <a:ahLst/>
              <a:cxnLst>
                <a:cxn ang="0">
                  <a:pos x="T0" y="T1"/>
                </a:cxn>
                <a:cxn ang="0">
                  <a:pos x="T2" y="T3"/>
                </a:cxn>
                <a:cxn ang="0">
                  <a:pos x="T4" y="T5"/>
                </a:cxn>
                <a:cxn ang="0">
                  <a:pos x="T6" y="T7"/>
                </a:cxn>
              </a:cxnLst>
              <a:rect l="0" t="0" r="r" b="b"/>
              <a:pathLst>
                <a:path w="15" h="5">
                  <a:moveTo>
                    <a:pt x="14" y="5"/>
                  </a:moveTo>
                  <a:cubicBezTo>
                    <a:pt x="3" y="5"/>
                    <a:pt x="3" y="5"/>
                    <a:pt x="3" y="5"/>
                  </a:cubicBezTo>
                  <a:cubicBezTo>
                    <a:pt x="0" y="0"/>
                    <a:pt x="7" y="4"/>
                    <a:pt x="7" y="0"/>
                  </a:cubicBezTo>
                  <a:cubicBezTo>
                    <a:pt x="8" y="3"/>
                    <a:pt x="15" y="0"/>
                    <a:pt x="14"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15"/>
            <p:cNvSpPr>
              <a:spLocks/>
            </p:cNvSpPr>
            <p:nvPr/>
          </p:nvSpPr>
          <p:spPr bwMode="auto">
            <a:xfrm>
              <a:off x="5568950" y="871537"/>
              <a:ext cx="68263" cy="25400"/>
            </a:xfrm>
            <a:custGeom>
              <a:avLst/>
              <a:gdLst>
                <a:gd name="T0" fmla="*/ 12 w 18"/>
                <a:gd name="T1" fmla="*/ 0 h 7"/>
                <a:gd name="T2" fmla="*/ 12 w 18"/>
                <a:gd name="T3" fmla="*/ 6 h 7"/>
                <a:gd name="T4" fmla="*/ 0 w 18"/>
                <a:gd name="T5" fmla="*/ 4 h 7"/>
                <a:gd name="T6" fmla="*/ 12 w 18"/>
                <a:gd name="T7" fmla="*/ 0 h 7"/>
              </a:gdLst>
              <a:ahLst/>
              <a:cxnLst>
                <a:cxn ang="0">
                  <a:pos x="T0" y="T1"/>
                </a:cxn>
                <a:cxn ang="0">
                  <a:pos x="T2" y="T3"/>
                </a:cxn>
                <a:cxn ang="0">
                  <a:pos x="T4" y="T5"/>
                </a:cxn>
                <a:cxn ang="0">
                  <a:pos x="T6" y="T7"/>
                </a:cxn>
              </a:cxnLst>
              <a:rect l="0" t="0" r="r" b="b"/>
              <a:pathLst>
                <a:path w="18" h="7">
                  <a:moveTo>
                    <a:pt x="12" y="0"/>
                  </a:moveTo>
                  <a:cubicBezTo>
                    <a:pt x="18" y="2"/>
                    <a:pt x="12" y="2"/>
                    <a:pt x="12" y="6"/>
                  </a:cubicBezTo>
                  <a:cubicBezTo>
                    <a:pt x="8" y="5"/>
                    <a:pt x="2" y="7"/>
                    <a:pt x="0" y="4"/>
                  </a:cubicBezTo>
                  <a:cubicBezTo>
                    <a:pt x="2" y="1"/>
                    <a:pt x="10" y="3"/>
                    <a:pt x="1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16"/>
            <p:cNvSpPr>
              <a:spLocks/>
            </p:cNvSpPr>
            <p:nvPr/>
          </p:nvSpPr>
          <p:spPr bwMode="auto">
            <a:xfrm>
              <a:off x="2220912" y="893762"/>
              <a:ext cx="30163" cy="19050"/>
            </a:xfrm>
            <a:custGeom>
              <a:avLst/>
              <a:gdLst>
                <a:gd name="T0" fmla="*/ 0 w 8"/>
                <a:gd name="T1" fmla="*/ 0 h 5"/>
                <a:gd name="T2" fmla="*/ 8 w 8"/>
                <a:gd name="T3" fmla="*/ 5 h 5"/>
                <a:gd name="T4" fmla="*/ 0 w 8"/>
                <a:gd name="T5" fmla="*/ 0 h 5"/>
              </a:gdLst>
              <a:ahLst/>
              <a:cxnLst>
                <a:cxn ang="0">
                  <a:pos x="T0" y="T1"/>
                </a:cxn>
                <a:cxn ang="0">
                  <a:pos x="T2" y="T3"/>
                </a:cxn>
                <a:cxn ang="0">
                  <a:pos x="T4" y="T5"/>
                </a:cxn>
              </a:cxnLst>
              <a:rect l="0" t="0" r="r" b="b"/>
              <a:pathLst>
                <a:path w="8" h="5">
                  <a:moveTo>
                    <a:pt x="0" y="0"/>
                  </a:moveTo>
                  <a:cubicBezTo>
                    <a:pt x="5" y="0"/>
                    <a:pt x="8" y="0"/>
                    <a:pt x="8" y="5"/>
                  </a:cubicBezTo>
                  <a:cubicBezTo>
                    <a:pt x="5" y="3"/>
                    <a:pt x="0" y="4"/>
                    <a:pt x="0"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17"/>
            <p:cNvSpPr>
              <a:spLocks/>
            </p:cNvSpPr>
            <p:nvPr/>
          </p:nvSpPr>
          <p:spPr bwMode="auto">
            <a:xfrm>
              <a:off x="6380162" y="890587"/>
              <a:ext cx="123825" cy="58738"/>
            </a:xfrm>
            <a:custGeom>
              <a:avLst/>
              <a:gdLst>
                <a:gd name="T0" fmla="*/ 29 w 33"/>
                <a:gd name="T1" fmla="*/ 3 h 16"/>
                <a:gd name="T2" fmla="*/ 32 w 33"/>
                <a:gd name="T3" fmla="*/ 10 h 16"/>
                <a:gd name="T4" fmla="*/ 18 w 33"/>
                <a:gd name="T5" fmla="*/ 15 h 16"/>
                <a:gd name="T6" fmla="*/ 15 w 33"/>
                <a:gd name="T7" fmla="*/ 13 h 16"/>
                <a:gd name="T8" fmla="*/ 10 w 33"/>
                <a:gd name="T9" fmla="*/ 13 h 16"/>
                <a:gd name="T10" fmla="*/ 10 w 33"/>
                <a:gd name="T11" fmla="*/ 10 h 16"/>
                <a:gd name="T12" fmla="*/ 5 w 33"/>
                <a:gd name="T13" fmla="*/ 12 h 16"/>
                <a:gd name="T14" fmla="*/ 7 w 33"/>
                <a:gd name="T15" fmla="*/ 9 h 16"/>
                <a:gd name="T16" fmla="*/ 1 w 33"/>
                <a:gd name="T17" fmla="*/ 8 h 16"/>
                <a:gd name="T18" fmla="*/ 4 w 33"/>
                <a:gd name="T19" fmla="*/ 5 h 16"/>
                <a:gd name="T20" fmla="*/ 8 w 33"/>
                <a:gd name="T21" fmla="*/ 2 h 16"/>
                <a:gd name="T22" fmla="*/ 21 w 33"/>
                <a:gd name="T23" fmla="*/ 1 h 16"/>
                <a:gd name="T24" fmla="*/ 21 w 33"/>
                <a:gd name="T25" fmla="*/ 3 h 16"/>
                <a:gd name="T26" fmla="*/ 29 w 33"/>
                <a:gd name="T27"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16">
                  <a:moveTo>
                    <a:pt x="29" y="3"/>
                  </a:moveTo>
                  <a:cubicBezTo>
                    <a:pt x="28" y="8"/>
                    <a:pt x="24" y="11"/>
                    <a:pt x="32" y="10"/>
                  </a:cubicBezTo>
                  <a:cubicBezTo>
                    <a:pt x="33" y="16"/>
                    <a:pt x="23" y="15"/>
                    <a:pt x="18" y="15"/>
                  </a:cubicBezTo>
                  <a:cubicBezTo>
                    <a:pt x="16" y="14"/>
                    <a:pt x="16" y="14"/>
                    <a:pt x="15" y="13"/>
                  </a:cubicBezTo>
                  <a:cubicBezTo>
                    <a:pt x="12" y="11"/>
                    <a:pt x="13" y="15"/>
                    <a:pt x="10" y="13"/>
                  </a:cubicBezTo>
                  <a:cubicBezTo>
                    <a:pt x="9" y="13"/>
                    <a:pt x="10" y="11"/>
                    <a:pt x="10" y="10"/>
                  </a:cubicBezTo>
                  <a:cubicBezTo>
                    <a:pt x="9" y="10"/>
                    <a:pt x="7" y="13"/>
                    <a:pt x="5" y="12"/>
                  </a:cubicBezTo>
                  <a:cubicBezTo>
                    <a:pt x="5" y="12"/>
                    <a:pt x="7" y="10"/>
                    <a:pt x="7" y="9"/>
                  </a:cubicBezTo>
                  <a:cubicBezTo>
                    <a:pt x="6" y="8"/>
                    <a:pt x="0" y="11"/>
                    <a:pt x="1" y="8"/>
                  </a:cubicBezTo>
                  <a:cubicBezTo>
                    <a:pt x="0" y="5"/>
                    <a:pt x="3" y="6"/>
                    <a:pt x="4" y="5"/>
                  </a:cubicBezTo>
                  <a:cubicBezTo>
                    <a:pt x="6" y="3"/>
                    <a:pt x="5" y="3"/>
                    <a:pt x="8" y="2"/>
                  </a:cubicBezTo>
                  <a:cubicBezTo>
                    <a:pt x="9" y="2"/>
                    <a:pt x="15" y="0"/>
                    <a:pt x="21" y="1"/>
                  </a:cubicBezTo>
                  <a:cubicBezTo>
                    <a:pt x="21" y="1"/>
                    <a:pt x="21" y="3"/>
                    <a:pt x="21" y="3"/>
                  </a:cubicBezTo>
                  <a:cubicBezTo>
                    <a:pt x="23" y="5"/>
                    <a:pt x="28" y="2"/>
                    <a:pt x="29"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18"/>
            <p:cNvSpPr>
              <a:spLocks/>
            </p:cNvSpPr>
            <p:nvPr/>
          </p:nvSpPr>
          <p:spPr bwMode="auto">
            <a:xfrm>
              <a:off x="6330950" y="890587"/>
              <a:ext cx="49213" cy="33338"/>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3" y="0"/>
                    <a:pt x="9" y="3"/>
                    <a:pt x="13"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19"/>
            <p:cNvSpPr>
              <a:spLocks/>
            </p:cNvSpPr>
            <p:nvPr/>
          </p:nvSpPr>
          <p:spPr bwMode="auto">
            <a:xfrm>
              <a:off x="2111375" y="927100"/>
              <a:ext cx="123825" cy="68263"/>
            </a:xfrm>
            <a:custGeom>
              <a:avLst/>
              <a:gdLst>
                <a:gd name="T0" fmla="*/ 24 w 33"/>
                <a:gd name="T1" fmla="*/ 5 h 18"/>
                <a:gd name="T2" fmla="*/ 28 w 33"/>
                <a:gd name="T3" fmla="*/ 10 h 18"/>
                <a:gd name="T4" fmla="*/ 32 w 33"/>
                <a:gd name="T5" fmla="*/ 17 h 18"/>
                <a:gd name="T6" fmla="*/ 28 w 33"/>
                <a:gd name="T7" fmla="*/ 17 h 18"/>
                <a:gd name="T8" fmla="*/ 28 w 33"/>
                <a:gd name="T9" fmla="*/ 15 h 18"/>
                <a:gd name="T10" fmla="*/ 25 w 33"/>
                <a:gd name="T11" fmla="*/ 13 h 18"/>
                <a:gd name="T12" fmla="*/ 7 w 33"/>
                <a:gd name="T13" fmla="*/ 12 h 18"/>
                <a:gd name="T14" fmla="*/ 11 w 33"/>
                <a:gd name="T15" fmla="*/ 9 h 18"/>
                <a:gd name="T16" fmla="*/ 8 w 33"/>
                <a:gd name="T17" fmla="*/ 6 h 18"/>
                <a:gd name="T18" fmla="*/ 0 w 33"/>
                <a:gd name="T19" fmla="*/ 2 h 18"/>
                <a:gd name="T20" fmla="*/ 11 w 33"/>
                <a:gd name="T21" fmla="*/ 2 h 18"/>
                <a:gd name="T22" fmla="*/ 14 w 33"/>
                <a:gd name="T23" fmla="*/ 5 h 18"/>
                <a:gd name="T24" fmla="*/ 20 w 33"/>
                <a:gd name="T25" fmla="*/ 5 h 18"/>
                <a:gd name="T26" fmla="*/ 24 w 33"/>
                <a:gd name="T27"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18">
                  <a:moveTo>
                    <a:pt x="24" y="5"/>
                  </a:moveTo>
                  <a:cubicBezTo>
                    <a:pt x="26" y="6"/>
                    <a:pt x="27" y="8"/>
                    <a:pt x="28" y="10"/>
                  </a:cubicBezTo>
                  <a:cubicBezTo>
                    <a:pt x="30" y="12"/>
                    <a:pt x="33" y="14"/>
                    <a:pt x="32" y="17"/>
                  </a:cubicBezTo>
                  <a:cubicBezTo>
                    <a:pt x="32" y="17"/>
                    <a:pt x="29" y="18"/>
                    <a:pt x="28" y="17"/>
                  </a:cubicBezTo>
                  <a:cubicBezTo>
                    <a:pt x="28" y="17"/>
                    <a:pt x="29" y="15"/>
                    <a:pt x="28" y="15"/>
                  </a:cubicBezTo>
                  <a:cubicBezTo>
                    <a:pt x="28" y="14"/>
                    <a:pt x="24" y="17"/>
                    <a:pt x="25" y="13"/>
                  </a:cubicBezTo>
                  <a:cubicBezTo>
                    <a:pt x="17" y="13"/>
                    <a:pt x="12" y="13"/>
                    <a:pt x="7" y="12"/>
                  </a:cubicBezTo>
                  <a:cubicBezTo>
                    <a:pt x="6" y="9"/>
                    <a:pt x="9" y="9"/>
                    <a:pt x="11" y="9"/>
                  </a:cubicBezTo>
                  <a:cubicBezTo>
                    <a:pt x="11" y="7"/>
                    <a:pt x="8" y="8"/>
                    <a:pt x="8" y="6"/>
                  </a:cubicBezTo>
                  <a:cubicBezTo>
                    <a:pt x="3" y="4"/>
                    <a:pt x="1" y="8"/>
                    <a:pt x="0" y="2"/>
                  </a:cubicBezTo>
                  <a:cubicBezTo>
                    <a:pt x="3" y="0"/>
                    <a:pt x="8" y="1"/>
                    <a:pt x="11" y="2"/>
                  </a:cubicBezTo>
                  <a:cubicBezTo>
                    <a:pt x="13" y="2"/>
                    <a:pt x="14" y="2"/>
                    <a:pt x="14" y="5"/>
                  </a:cubicBezTo>
                  <a:cubicBezTo>
                    <a:pt x="16" y="6"/>
                    <a:pt x="20" y="0"/>
                    <a:pt x="20" y="5"/>
                  </a:cubicBezTo>
                  <a:cubicBezTo>
                    <a:pt x="20" y="6"/>
                    <a:pt x="24" y="7"/>
                    <a:pt x="24"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20"/>
            <p:cNvSpPr>
              <a:spLocks/>
            </p:cNvSpPr>
            <p:nvPr/>
          </p:nvSpPr>
          <p:spPr bwMode="auto">
            <a:xfrm>
              <a:off x="6507162" y="927100"/>
              <a:ext cx="123825" cy="63500"/>
            </a:xfrm>
            <a:custGeom>
              <a:avLst/>
              <a:gdLst>
                <a:gd name="T0" fmla="*/ 13 w 33"/>
                <a:gd name="T1" fmla="*/ 0 h 17"/>
                <a:gd name="T2" fmla="*/ 19 w 33"/>
                <a:gd name="T3" fmla="*/ 5 h 17"/>
                <a:gd name="T4" fmla="*/ 20 w 33"/>
                <a:gd name="T5" fmla="*/ 2 h 17"/>
                <a:gd name="T6" fmla="*/ 23 w 33"/>
                <a:gd name="T7" fmla="*/ 5 h 17"/>
                <a:gd name="T8" fmla="*/ 26 w 33"/>
                <a:gd name="T9" fmla="*/ 5 h 17"/>
                <a:gd name="T10" fmla="*/ 26 w 33"/>
                <a:gd name="T11" fmla="*/ 6 h 17"/>
                <a:gd name="T12" fmla="*/ 32 w 33"/>
                <a:gd name="T13" fmla="*/ 7 h 17"/>
                <a:gd name="T14" fmla="*/ 22 w 33"/>
                <a:gd name="T15" fmla="*/ 10 h 17"/>
                <a:gd name="T16" fmla="*/ 20 w 33"/>
                <a:gd name="T17" fmla="*/ 13 h 17"/>
                <a:gd name="T18" fmla="*/ 8 w 33"/>
                <a:gd name="T19" fmla="*/ 13 h 17"/>
                <a:gd name="T20" fmla="*/ 6 w 33"/>
                <a:gd name="T21" fmla="*/ 16 h 17"/>
                <a:gd name="T22" fmla="*/ 1 w 33"/>
                <a:gd name="T23" fmla="*/ 15 h 17"/>
                <a:gd name="T24" fmla="*/ 1 w 33"/>
                <a:gd name="T25" fmla="*/ 10 h 17"/>
                <a:gd name="T26" fmla="*/ 4 w 33"/>
                <a:gd name="T27" fmla="*/ 10 h 17"/>
                <a:gd name="T28" fmla="*/ 5 w 33"/>
                <a:gd name="T29" fmla="*/ 6 h 17"/>
                <a:gd name="T30" fmla="*/ 8 w 33"/>
                <a:gd name="T31" fmla="*/ 6 h 17"/>
                <a:gd name="T32" fmla="*/ 13 w 33"/>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7">
                  <a:moveTo>
                    <a:pt x="13" y="0"/>
                  </a:moveTo>
                  <a:cubicBezTo>
                    <a:pt x="14" y="3"/>
                    <a:pt x="20" y="0"/>
                    <a:pt x="19" y="5"/>
                  </a:cubicBezTo>
                  <a:cubicBezTo>
                    <a:pt x="20" y="6"/>
                    <a:pt x="20" y="2"/>
                    <a:pt x="20" y="2"/>
                  </a:cubicBezTo>
                  <a:cubicBezTo>
                    <a:pt x="22" y="2"/>
                    <a:pt x="22" y="4"/>
                    <a:pt x="23" y="5"/>
                  </a:cubicBezTo>
                  <a:cubicBezTo>
                    <a:pt x="24" y="5"/>
                    <a:pt x="26" y="4"/>
                    <a:pt x="26" y="5"/>
                  </a:cubicBezTo>
                  <a:cubicBezTo>
                    <a:pt x="26" y="5"/>
                    <a:pt x="26" y="6"/>
                    <a:pt x="26" y="6"/>
                  </a:cubicBezTo>
                  <a:cubicBezTo>
                    <a:pt x="28" y="7"/>
                    <a:pt x="32" y="5"/>
                    <a:pt x="32" y="7"/>
                  </a:cubicBezTo>
                  <a:cubicBezTo>
                    <a:pt x="33" y="13"/>
                    <a:pt x="25" y="9"/>
                    <a:pt x="22" y="10"/>
                  </a:cubicBezTo>
                  <a:cubicBezTo>
                    <a:pt x="20" y="10"/>
                    <a:pt x="21" y="13"/>
                    <a:pt x="20" y="13"/>
                  </a:cubicBezTo>
                  <a:cubicBezTo>
                    <a:pt x="17" y="15"/>
                    <a:pt x="9" y="14"/>
                    <a:pt x="8" y="13"/>
                  </a:cubicBezTo>
                  <a:cubicBezTo>
                    <a:pt x="6" y="13"/>
                    <a:pt x="7" y="15"/>
                    <a:pt x="6" y="16"/>
                  </a:cubicBezTo>
                  <a:cubicBezTo>
                    <a:pt x="4" y="13"/>
                    <a:pt x="4" y="17"/>
                    <a:pt x="1" y="15"/>
                  </a:cubicBezTo>
                  <a:cubicBezTo>
                    <a:pt x="1" y="14"/>
                    <a:pt x="0" y="11"/>
                    <a:pt x="1" y="10"/>
                  </a:cubicBezTo>
                  <a:cubicBezTo>
                    <a:pt x="1" y="10"/>
                    <a:pt x="3" y="11"/>
                    <a:pt x="4" y="10"/>
                  </a:cubicBezTo>
                  <a:cubicBezTo>
                    <a:pt x="5" y="9"/>
                    <a:pt x="4" y="7"/>
                    <a:pt x="5" y="6"/>
                  </a:cubicBezTo>
                  <a:cubicBezTo>
                    <a:pt x="5" y="6"/>
                    <a:pt x="7" y="7"/>
                    <a:pt x="8" y="6"/>
                  </a:cubicBezTo>
                  <a:cubicBezTo>
                    <a:pt x="9" y="4"/>
                    <a:pt x="12" y="3"/>
                    <a:pt x="13"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21"/>
            <p:cNvSpPr>
              <a:spLocks/>
            </p:cNvSpPr>
            <p:nvPr/>
          </p:nvSpPr>
          <p:spPr bwMode="auto">
            <a:xfrm>
              <a:off x="1893887" y="973137"/>
              <a:ext cx="23813" cy="36513"/>
            </a:xfrm>
            <a:custGeom>
              <a:avLst/>
              <a:gdLst>
                <a:gd name="T0" fmla="*/ 6 w 6"/>
                <a:gd name="T1" fmla="*/ 5 h 10"/>
                <a:gd name="T2" fmla="*/ 6 w 6"/>
                <a:gd name="T3" fmla="*/ 5 h 10"/>
              </a:gdLst>
              <a:ahLst/>
              <a:cxnLst>
                <a:cxn ang="0">
                  <a:pos x="T0" y="T1"/>
                </a:cxn>
                <a:cxn ang="0">
                  <a:pos x="T2" y="T3"/>
                </a:cxn>
              </a:cxnLst>
              <a:rect l="0" t="0" r="r" b="b"/>
              <a:pathLst>
                <a:path w="6" h="10">
                  <a:moveTo>
                    <a:pt x="6" y="5"/>
                  </a:moveTo>
                  <a:cubicBezTo>
                    <a:pt x="3" y="10"/>
                    <a:pt x="0" y="0"/>
                    <a:pt x="6"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5" name="Freeform 22"/>
            <p:cNvSpPr>
              <a:spLocks/>
            </p:cNvSpPr>
            <p:nvPr/>
          </p:nvSpPr>
          <p:spPr bwMode="auto">
            <a:xfrm>
              <a:off x="1943100" y="979487"/>
              <a:ext cx="68263" cy="41275"/>
            </a:xfrm>
            <a:custGeom>
              <a:avLst/>
              <a:gdLst>
                <a:gd name="T0" fmla="*/ 17 w 18"/>
                <a:gd name="T1" fmla="*/ 3 h 11"/>
                <a:gd name="T2" fmla="*/ 4 w 18"/>
                <a:gd name="T3" fmla="*/ 10 h 11"/>
                <a:gd name="T4" fmla="*/ 0 w 18"/>
                <a:gd name="T5" fmla="*/ 6 h 11"/>
                <a:gd name="T6" fmla="*/ 9 w 18"/>
                <a:gd name="T7" fmla="*/ 3 h 11"/>
                <a:gd name="T8" fmla="*/ 17 w 18"/>
                <a:gd name="T9" fmla="*/ 3 h 11"/>
              </a:gdLst>
              <a:ahLst/>
              <a:cxnLst>
                <a:cxn ang="0">
                  <a:pos x="T0" y="T1"/>
                </a:cxn>
                <a:cxn ang="0">
                  <a:pos x="T2" y="T3"/>
                </a:cxn>
                <a:cxn ang="0">
                  <a:pos x="T4" y="T5"/>
                </a:cxn>
                <a:cxn ang="0">
                  <a:pos x="T6" y="T7"/>
                </a:cxn>
                <a:cxn ang="0">
                  <a:pos x="T8" y="T9"/>
                </a:cxn>
              </a:cxnLst>
              <a:rect l="0" t="0" r="r" b="b"/>
              <a:pathLst>
                <a:path w="18" h="11">
                  <a:moveTo>
                    <a:pt x="17" y="3"/>
                  </a:moveTo>
                  <a:cubicBezTo>
                    <a:pt x="18" y="11"/>
                    <a:pt x="8" y="7"/>
                    <a:pt x="4" y="10"/>
                  </a:cubicBezTo>
                  <a:cubicBezTo>
                    <a:pt x="2" y="10"/>
                    <a:pt x="3" y="6"/>
                    <a:pt x="0" y="6"/>
                  </a:cubicBezTo>
                  <a:cubicBezTo>
                    <a:pt x="1" y="2"/>
                    <a:pt x="8" y="7"/>
                    <a:pt x="9" y="3"/>
                  </a:cubicBezTo>
                  <a:cubicBezTo>
                    <a:pt x="9" y="0"/>
                    <a:pt x="12" y="5"/>
                    <a:pt x="17"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23"/>
            <p:cNvSpPr>
              <a:spLocks/>
            </p:cNvSpPr>
            <p:nvPr/>
          </p:nvSpPr>
          <p:spPr bwMode="auto">
            <a:xfrm>
              <a:off x="2317750" y="987425"/>
              <a:ext cx="60325" cy="30163"/>
            </a:xfrm>
            <a:custGeom>
              <a:avLst/>
              <a:gdLst>
                <a:gd name="T0" fmla="*/ 14 w 16"/>
                <a:gd name="T1" fmla="*/ 3 h 8"/>
                <a:gd name="T2" fmla="*/ 14 w 16"/>
                <a:gd name="T3" fmla="*/ 5 h 8"/>
                <a:gd name="T4" fmla="*/ 10 w 16"/>
                <a:gd name="T5" fmla="*/ 7 h 8"/>
                <a:gd name="T6" fmla="*/ 8 w 16"/>
                <a:gd name="T7" fmla="*/ 8 h 8"/>
                <a:gd name="T8" fmla="*/ 4 w 16"/>
                <a:gd name="T9" fmla="*/ 7 h 8"/>
                <a:gd name="T10" fmla="*/ 3 w 16"/>
                <a:gd name="T11" fmla="*/ 8 h 8"/>
                <a:gd name="T12" fmla="*/ 1 w 16"/>
                <a:gd name="T13" fmla="*/ 7 h 8"/>
                <a:gd name="T14" fmla="*/ 14 w 16"/>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8">
                  <a:moveTo>
                    <a:pt x="14" y="3"/>
                  </a:moveTo>
                  <a:cubicBezTo>
                    <a:pt x="16" y="4"/>
                    <a:pt x="15" y="5"/>
                    <a:pt x="14" y="5"/>
                  </a:cubicBezTo>
                  <a:cubicBezTo>
                    <a:pt x="13" y="7"/>
                    <a:pt x="12" y="6"/>
                    <a:pt x="10" y="7"/>
                  </a:cubicBezTo>
                  <a:cubicBezTo>
                    <a:pt x="9" y="7"/>
                    <a:pt x="8" y="8"/>
                    <a:pt x="8" y="8"/>
                  </a:cubicBezTo>
                  <a:cubicBezTo>
                    <a:pt x="7" y="8"/>
                    <a:pt x="6" y="7"/>
                    <a:pt x="4" y="7"/>
                  </a:cubicBezTo>
                  <a:cubicBezTo>
                    <a:pt x="4" y="7"/>
                    <a:pt x="3" y="8"/>
                    <a:pt x="3" y="8"/>
                  </a:cubicBezTo>
                  <a:cubicBezTo>
                    <a:pt x="1" y="8"/>
                    <a:pt x="1" y="8"/>
                    <a:pt x="1" y="7"/>
                  </a:cubicBezTo>
                  <a:cubicBezTo>
                    <a:pt x="0" y="0"/>
                    <a:pt x="13" y="7"/>
                    <a:pt x="14"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24"/>
            <p:cNvSpPr>
              <a:spLocks/>
            </p:cNvSpPr>
            <p:nvPr/>
          </p:nvSpPr>
          <p:spPr bwMode="auto">
            <a:xfrm>
              <a:off x="2097087" y="1001712"/>
              <a:ext cx="33338" cy="19050"/>
            </a:xfrm>
            <a:custGeom>
              <a:avLst/>
              <a:gdLst>
                <a:gd name="T0" fmla="*/ 0 w 9"/>
                <a:gd name="T1" fmla="*/ 3 h 5"/>
                <a:gd name="T2" fmla="*/ 7 w 9"/>
                <a:gd name="T3" fmla="*/ 4 h 5"/>
                <a:gd name="T4" fmla="*/ 0 w 9"/>
                <a:gd name="T5" fmla="*/ 3 h 5"/>
              </a:gdLst>
              <a:ahLst/>
              <a:cxnLst>
                <a:cxn ang="0">
                  <a:pos x="T0" y="T1"/>
                </a:cxn>
                <a:cxn ang="0">
                  <a:pos x="T2" y="T3"/>
                </a:cxn>
                <a:cxn ang="0">
                  <a:pos x="T4" y="T5"/>
                </a:cxn>
              </a:cxnLst>
              <a:rect l="0" t="0" r="r" b="b"/>
              <a:pathLst>
                <a:path w="9" h="5">
                  <a:moveTo>
                    <a:pt x="0" y="3"/>
                  </a:moveTo>
                  <a:cubicBezTo>
                    <a:pt x="0" y="1"/>
                    <a:pt x="9" y="0"/>
                    <a:pt x="7" y="4"/>
                  </a:cubicBezTo>
                  <a:cubicBezTo>
                    <a:pt x="4" y="3"/>
                    <a:pt x="4" y="5"/>
                    <a:pt x="0"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25"/>
            <p:cNvSpPr>
              <a:spLocks/>
            </p:cNvSpPr>
            <p:nvPr/>
          </p:nvSpPr>
          <p:spPr bwMode="auto">
            <a:xfrm>
              <a:off x="2427287" y="1006475"/>
              <a:ext cx="19050" cy="19050"/>
            </a:xfrm>
            <a:custGeom>
              <a:avLst/>
              <a:gdLst>
                <a:gd name="T0" fmla="*/ 0 w 5"/>
                <a:gd name="T1" fmla="*/ 0 h 5"/>
                <a:gd name="T2" fmla="*/ 4 w 5"/>
                <a:gd name="T3" fmla="*/ 5 h 5"/>
                <a:gd name="T4" fmla="*/ 0 w 5"/>
                <a:gd name="T5" fmla="*/ 5 h 5"/>
                <a:gd name="T6" fmla="*/ 0 w 5"/>
                <a:gd name="T7" fmla="*/ 0 h 5"/>
              </a:gdLst>
              <a:ahLst/>
              <a:cxnLst>
                <a:cxn ang="0">
                  <a:pos x="T0" y="T1"/>
                </a:cxn>
                <a:cxn ang="0">
                  <a:pos x="T2" y="T3"/>
                </a:cxn>
                <a:cxn ang="0">
                  <a:pos x="T4" y="T5"/>
                </a:cxn>
                <a:cxn ang="0">
                  <a:pos x="T6" y="T7"/>
                </a:cxn>
              </a:cxnLst>
              <a:rect l="0" t="0" r="r" b="b"/>
              <a:pathLst>
                <a:path w="5" h="5">
                  <a:moveTo>
                    <a:pt x="0" y="0"/>
                  </a:moveTo>
                  <a:cubicBezTo>
                    <a:pt x="3" y="0"/>
                    <a:pt x="5" y="2"/>
                    <a:pt x="4" y="5"/>
                  </a:cubicBezTo>
                  <a:cubicBezTo>
                    <a:pt x="0" y="5"/>
                    <a:pt x="0" y="5"/>
                    <a:pt x="0" y="5"/>
                  </a:cubicBezTo>
                  <a:lnTo>
                    <a:pt x="0" y="0"/>
                  </a:lnTo>
                  <a:close/>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26"/>
            <p:cNvSpPr>
              <a:spLocks/>
            </p:cNvSpPr>
            <p:nvPr/>
          </p:nvSpPr>
          <p:spPr bwMode="auto">
            <a:xfrm>
              <a:off x="2284412" y="1036637"/>
              <a:ext cx="374650" cy="112713"/>
            </a:xfrm>
            <a:custGeom>
              <a:avLst/>
              <a:gdLst>
                <a:gd name="T0" fmla="*/ 100 w 100"/>
                <a:gd name="T1" fmla="*/ 16 h 30"/>
                <a:gd name="T2" fmla="*/ 100 w 100"/>
                <a:gd name="T3" fmla="*/ 23 h 30"/>
                <a:gd name="T4" fmla="*/ 96 w 100"/>
                <a:gd name="T5" fmla="*/ 26 h 30"/>
                <a:gd name="T6" fmla="*/ 79 w 100"/>
                <a:gd name="T7" fmla="*/ 26 h 30"/>
                <a:gd name="T8" fmla="*/ 73 w 100"/>
                <a:gd name="T9" fmla="*/ 29 h 30"/>
                <a:gd name="T10" fmla="*/ 69 w 100"/>
                <a:gd name="T11" fmla="*/ 28 h 30"/>
                <a:gd name="T12" fmla="*/ 68 w 100"/>
                <a:gd name="T13" fmla="*/ 29 h 30"/>
                <a:gd name="T14" fmla="*/ 62 w 100"/>
                <a:gd name="T15" fmla="*/ 29 h 30"/>
                <a:gd name="T16" fmla="*/ 62 w 100"/>
                <a:gd name="T17" fmla="*/ 28 h 30"/>
                <a:gd name="T18" fmla="*/ 59 w 100"/>
                <a:gd name="T19" fmla="*/ 29 h 30"/>
                <a:gd name="T20" fmla="*/ 54 w 100"/>
                <a:gd name="T21" fmla="*/ 26 h 30"/>
                <a:gd name="T22" fmla="*/ 33 w 100"/>
                <a:gd name="T23" fmla="*/ 26 h 30"/>
                <a:gd name="T24" fmla="*/ 34 w 100"/>
                <a:gd name="T25" fmla="*/ 23 h 30"/>
                <a:gd name="T26" fmla="*/ 31 w 100"/>
                <a:gd name="T27" fmla="*/ 22 h 30"/>
                <a:gd name="T28" fmla="*/ 28 w 100"/>
                <a:gd name="T29" fmla="*/ 16 h 30"/>
                <a:gd name="T30" fmla="*/ 31 w 100"/>
                <a:gd name="T31" fmla="*/ 14 h 30"/>
                <a:gd name="T32" fmla="*/ 28 w 100"/>
                <a:gd name="T33" fmla="*/ 8 h 30"/>
                <a:gd name="T34" fmla="*/ 16 w 100"/>
                <a:gd name="T35" fmla="*/ 9 h 30"/>
                <a:gd name="T36" fmla="*/ 13 w 100"/>
                <a:gd name="T37" fmla="*/ 7 h 30"/>
                <a:gd name="T38" fmla="*/ 10 w 100"/>
                <a:gd name="T39" fmla="*/ 5 h 30"/>
                <a:gd name="T40" fmla="*/ 5 w 100"/>
                <a:gd name="T41" fmla="*/ 7 h 30"/>
                <a:gd name="T42" fmla="*/ 2 w 100"/>
                <a:gd name="T43" fmla="*/ 1 h 30"/>
                <a:gd name="T44" fmla="*/ 17 w 100"/>
                <a:gd name="T45" fmla="*/ 0 h 30"/>
                <a:gd name="T46" fmla="*/ 20 w 100"/>
                <a:gd name="T47" fmla="*/ 1 h 30"/>
                <a:gd name="T48" fmla="*/ 20 w 100"/>
                <a:gd name="T49" fmla="*/ 4 h 30"/>
                <a:gd name="T50" fmla="*/ 24 w 100"/>
                <a:gd name="T51" fmla="*/ 7 h 30"/>
                <a:gd name="T52" fmla="*/ 37 w 100"/>
                <a:gd name="T53" fmla="*/ 7 h 30"/>
                <a:gd name="T54" fmla="*/ 37 w 100"/>
                <a:gd name="T55" fmla="*/ 14 h 30"/>
                <a:gd name="T56" fmla="*/ 47 w 100"/>
                <a:gd name="T57" fmla="*/ 15 h 30"/>
                <a:gd name="T58" fmla="*/ 47 w 100"/>
                <a:gd name="T59" fmla="*/ 18 h 30"/>
                <a:gd name="T60" fmla="*/ 49 w 100"/>
                <a:gd name="T61" fmla="*/ 16 h 30"/>
                <a:gd name="T62" fmla="*/ 66 w 100"/>
                <a:gd name="T63" fmla="*/ 16 h 30"/>
                <a:gd name="T64" fmla="*/ 69 w 100"/>
                <a:gd name="T65" fmla="*/ 18 h 30"/>
                <a:gd name="T66" fmla="*/ 73 w 100"/>
                <a:gd name="T67" fmla="*/ 15 h 30"/>
                <a:gd name="T68" fmla="*/ 77 w 100"/>
                <a:gd name="T69" fmla="*/ 15 h 30"/>
                <a:gd name="T70" fmla="*/ 100 w 100"/>
                <a:gd name="T71"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30">
                  <a:moveTo>
                    <a:pt x="100" y="16"/>
                  </a:moveTo>
                  <a:cubicBezTo>
                    <a:pt x="100" y="23"/>
                    <a:pt x="100" y="23"/>
                    <a:pt x="100" y="23"/>
                  </a:cubicBezTo>
                  <a:cubicBezTo>
                    <a:pt x="98" y="23"/>
                    <a:pt x="96" y="24"/>
                    <a:pt x="96" y="26"/>
                  </a:cubicBezTo>
                  <a:cubicBezTo>
                    <a:pt x="89" y="27"/>
                    <a:pt x="84" y="26"/>
                    <a:pt x="79" y="26"/>
                  </a:cubicBezTo>
                  <a:cubicBezTo>
                    <a:pt x="77" y="26"/>
                    <a:pt x="75" y="29"/>
                    <a:pt x="73" y="29"/>
                  </a:cubicBezTo>
                  <a:cubicBezTo>
                    <a:pt x="71" y="29"/>
                    <a:pt x="71" y="28"/>
                    <a:pt x="69" y="28"/>
                  </a:cubicBezTo>
                  <a:cubicBezTo>
                    <a:pt x="70" y="28"/>
                    <a:pt x="68" y="29"/>
                    <a:pt x="68" y="29"/>
                  </a:cubicBezTo>
                  <a:cubicBezTo>
                    <a:pt x="67" y="29"/>
                    <a:pt x="62" y="29"/>
                    <a:pt x="62" y="29"/>
                  </a:cubicBezTo>
                  <a:cubicBezTo>
                    <a:pt x="62" y="29"/>
                    <a:pt x="62" y="28"/>
                    <a:pt x="62" y="28"/>
                  </a:cubicBezTo>
                  <a:cubicBezTo>
                    <a:pt x="61" y="27"/>
                    <a:pt x="59" y="29"/>
                    <a:pt x="59" y="29"/>
                  </a:cubicBezTo>
                  <a:cubicBezTo>
                    <a:pt x="56" y="28"/>
                    <a:pt x="56" y="26"/>
                    <a:pt x="54" y="26"/>
                  </a:cubicBezTo>
                  <a:cubicBezTo>
                    <a:pt x="48" y="26"/>
                    <a:pt x="41" y="30"/>
                    <a:pt x="33" y="26"/>
                  </a:cubicBezTo>
                  <a:cubicBezTo>
                    <a:pt x="33" y="25"/>
                    <a:pt x="34" y="25"/>
                    <a:pt x="34" y="23"/>
                  </a:cubicBezTo>
                  <a:cubicBezTo>
                    <a:pt x="34" y="21"/>
                    <a:pt x="32" y="23"/>
                    <a:pt x="31" y="22"/>
                  </a:cubicBezTo>
                  <a:cubicBezTo>
                    <a:pt x="30" y="20"/>
                    <a:pt x="31" y="17"/>
                    <a:pt x="28" y="16"/>
                  </a:cubicBezTo>
                  <a:cubicBezTo>
                    <a:pt x="29" y="15"/>
                    <a:pt x="31" y="15"/>
                    <a:pt x="31" y="14"/>
                  </a:cubicBezTo>
                  <a:cubicBezTo>
                    <a:pt x="31" y="11"/>
                    <a:pt x="27" y="12"/>
                    <a:pt x="28" y="8"/>
                  </a:cubicBezTo>
                  <a:cubicBezTo>
                    <a:pt x="26" y="10"/>
                    <a:pt x="20" y="9"/>
                    <a:pt x="16" y="9"/>
                  </a:cubicBezTo>
                  <a:cubicBezTo>
                    <a:pt x="13" y="11"/>
                    <a:pt x="14" y="7"/>
                    <a:pt x="13" y="7"/>
                  </a:cubicBezTo>
                  <a:cubicBezTo>
                    <a:pt x="12" y="6"/>
                    <a:pt x="10" y="7"/>
                    <a:pt x="10" y="5"/>
                  </a:cubicBezTo>
                  <a:cubicBezTo>
                    <a:pt x="9" y="6"/>
                    <a:pt x="7" y="7"/>
                    <a:pt x="5" y="7"/>
                  </a:cubicBezTo>
                  <a:cubicBezTo>
                    <a:pt x="9" y="2"/>
                    <a:pt x="0" y="6"/>
                    <a:pt x="2" y="1"/>
                  </a:cubicBezTo>
                  <a:cubicBezTo>
                    <a:pt x="8" y="2"/>
                    <a:pt x="12" y="0"/>
                    <a:pt x="17" y="0"/>
                  </a:cubicBezTo>
                  <a:cubicBezTo>
                    <a:pt x="17" y="1"/>
                    <a:pt x="19" y="0"/>
                    <a:pt x="20" y="1"/>
                  </a:cubicBezTo>
                  <a:cubicBezTo>
                    <a:pt x="20" y="1"/>
                    <a:pt x="20" y="3"/>
                    <a:pt x="20" y="4"/>
                  </a:cubicBezTo>
                  <a:cubicBezTo>
                    <a:pt x="21" y="5"/>
                    <a:pt x="25" y="3"/>
                    <a:pt x="24" y="7"/>
                  </a:cubicBezTo>
                  <a:cubicBezTo>
                    <a:pt x="28" y="3"/>
                    <a:pt x="32" y="7"/>
                    <a:pt x="37" y="7"/>
                  </a:cubicBezTo>
                  <a:cubicBezTo>
                    <a:pt x="36" y="11"/>
                    <a:pt x="39" y="11"/>
                    <a:pt x="37" y="14"/>
                  </a:cubicBezTo>
                  <a:cubicBezTo>
                    <a:pt x="39" y="14"/>
                    <a:pt x="43" y="13"/>
                    <a:pt x="47" y="15"/>
                  </a:cubicBezTo>
                  <a:cubicBezTo>
                    <a:pt x="48" y="15"/>
                    <a:pt x="40" y="18"/>
                    <a:pt x="47" y="18"/>
                  </a:cubicBezTo>
                  <a:cubicBezTo>
                    <a:pt x="48" y="18"/>
                    <a:pt x="48" y="16"/>
                    <a:pt x="49" y="16"/>
                  </a:cubicBezTo>
                  <a:cubicBezTo>
                    <a:pt x="54" y="16"/>
                    <a:pt x="60" y="16"/>
                    <a:pt x="66" y="16"/>
                  </a:cubicBezTo>
                  <a:cubicBezTo>
                    <a:pt x="67" y="16"/>
                    <a:pt x="69" y="18"/>
                    <a:pt x="69" y="18"/>
                  </a:cubicBezTo>
                  <a:cubicBezTo>
                    <a:pt x="72" y="17"/>
                    <a:pt x="66" y="15"/>
                    <a:pt x="73" y="15"/>
                  </a:cubicBezTo>
                  <a:cubicBezTo>
                    <a:pt x="75" y="15"/>
                    <a:pt x="76" y="15"/>
                    <a:pt x="77" y="15"/>
                  </a:cubicBezTo>
                  <a:cubicBezTo>
                    <a:pt x="83" y="14"/>
                    <a:pt x="92" y="14"/>
                    <a:pt x="100" y="1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27"/>
            <p:cNvSpPr>
              <a:spLocks/>
            </p:cNvSpPr>
            <p:nvPr/>
          </p:nvSpPr>
          <p:spPr bwMode="auto">
            <a:xfrm>
              <a:off x="5475287" y="1031875"/>
              <a:ext cx="376238" cy="269875"/>
            </a:xfrm>
            <a:custGeom>
              <a:avLst/>
              <a:gdLst>
                <a:gd name="T0" fmla="*/ 82 w 100"/>
                <a:gd name="T1" fmla="*/ 2 h 72"/>
                <a:gd name="T2" fmla="*/ 99 w 100"/>
                <a:gd name="T3" fmla="*/ 1 h 72"/>
                <a:gd name="T4" fmla="*/ 98 w 100"/>
                <a:gd name="T5" fmla="*/ 8 h 72"/>
                <a:gd name="T6" fmla="*/ 79 w 100"/>
                <a:gd name="T7" fmla="*/ 10 h 72"/>
                <a:gd name="T8" fmla="*/ 77 w 100"/>
                <a:gd name="T9" fmla="*/ 13 h 72"/>
                <a:gd name="T10" fmla="*/ 74 w 100"/>
                <a:gd name="T11" fmla="*/ 13 h 72"/>
                <a:gd name="T12" fmla="*/ 71 w 100"/>
                <a:gd name="T13" fmla="*/ 16 h 72"/>
                <a:gd name="T14" fmla="*/ 68 w 100"/>
                <a:gd name="T15" fmla="*/ 15 h 72"/>
                <a:gd name="T16" fmla="*/ 63 w 100"/>
                <a:gd name="T17" fmla="*/ 16 h 72"/>
                <a:gd name="T18" fmla="*/ 57 w 100"/>
                <a:gd name="T19" fmla="*/ 17 h 72"/>
                <a:gd name="T20" fmla="*/ 56 w 100"/>
                <a:gd name="T21" fmla="*/ 20 h 72"/>
                <a:gd name="T22" fmla="*/ 49 w 100"/>
                <a:gd name="T23" fmla="*/ 24 h 72"/>
                <a:gd name="T24" fmla="*/ 44 w 100"/>
                <a:gd name="T25" fmla="*/ 27 h 72"/>
                <a:gd name="T26" fmla="*/ 42 w 100"/>
                <a:gd name="T27" fmla="*/ 30 h 72"/>
                <a:gd name="T28" fmla="*/ 40 w 100"/>
                <a:gd name="T29" fmla="*/ 33 h 72"/>
                <a:gd name="T30" fmla="*/ 33 w 100"/>
                <a:gd name="T31" fmla="*/ 36 h 72"/>
                <a:gd name="T32" fmla="*/ 32 w 100"/>
                <a:gd name="T33" fmla="*/ 37 h 72"/>
                <a:gd name="T34" fmla="*/ 26 w 100"/>
                <a:gd name="T35" fmla="*/ 40 h 72"/>
                <a:gd name="T36" fmla="*/ 23 w 100"/>
                <a:gd name="T37" fmla="*/ 45 h 72"/>
                <a:gd name="T38" fmla="*/ 25 w 100"/>
                <a:gd name="T39" fmla="*/ 54 h 72"/>
                <a:gd name="T40" fmla="*/ 20 w 100"/>
                <a:gd name="T41" fmla="*/ 57 h 72"/>
                <a:gd name="T42" fmla="*/ 23 w 100"/>
                <a:gd name="T43" fmla="*/ 62 h 72"/>
                <a:gd name="T44" fmla="*/ 22 w 100"/>
                <a:gd name="T45" fmla="*/ 64 h 72"/>
                <a:gd name="T46" fmla="*/ 23 w 100"/>
                <a:gd name="T47" fmla="*/ 65 h 72"/>
                <a:gd name="T48" fmla="*/ 25 w 100"/>
                <a:gd name="T49" fmla="*/ 64 h 72"/>
                <a:gd name="T50" fmla="*/ 29 w 100"/>
                <a:gd name="T51" fmla="*/ 66 h 72"/>
                <a:gd name="T52" fmla="*/ 27 w 100"/>
                <a:gd name="T53" fmla="*/ 72 h 72"/>
                <a:gd name="T54" fmla="*/ 15 w 100"/>
                <a:gd name="T55" fmla="*/ 72 h 72"/>
                <a:gd name="T56" fmla="*/ 16 w 100"/>
                <a:gd name="T57" fmla="*/ 69 h 72"/>
                <a:gd name="T58" fmla="*/ 12 w 100"/>
                <a:gd name="T59" fmla="*/ 68 h 72"/>
                <a:gd name="T60" fmla="*/ 9 w 100"/>
                <a:gd name="T61" fmla="*/ 65 h 72"/>
                <a:gd name="T62" fmla="*/ 6 w 100"/>
                <a:gd name="T63" fmla="*/ 65 h 72"/>
                <a:gd name="T64" fmla="*/ 2 w 100"/>
                <a:gd name="T65" fmla="*/ 65 h 72"/>
                <a:gd name="T66" fmla="*/ 1 w 100"/>
                <a:gd name="T67" fmla="*/ 55 h 72"/>
                <a:gd name="T68" fmla="*/ 8 w 100"/>
                <a:gd name="T69" fmla="*/ 52 h 72"/>
                <a:gd name="T70" fmla="*/ 6 w 100"/>
                <a:gd name="T71" fmla="*/ 51 h 72"/>
                <a:gd name="T72" fmla="*/ 8 w 100"/>
                <a:gd name="T73" fmla="*/ 48 h 72"/>
                <a:gd name="T74" fmla="*/ 15 w 100"/>
                <a:gd name="T75" fmla="*/ 45 h 72"/>
                <a:gd name="T76" fmla="*/ 15 w 100"/>
                <a:gd name="T77" fmla="*/ 40 h 72"/>
                <a:gd name="T78" fmla="*/ 19 w 100"/>
                <a:gd name="T79" fmla="*/ 38 h 72"/>
                <a:gd name="T80" fmla="*/ 22 w 100"/>
                <a:gd name="T81" fmla="*/ 34 h 72"/>
                <a:gd name="T82" fmla="*/ 22 w 100"/>
                <a:gd name="T83" fmla="*/ 27 h 72"/>
                <a:gd name="T84" fmla="*/ 33 w 100"/>
                <a:gd name="T85" fmla="*/ 23 h 72"/>
                <a:gd name="T86" fmla="*/ 35 w 100"/>
                <a:gd name="T87" fmla="*/ 20 h 72"/>
                <a:gd name="T88" fmla="*/ 36 w 100"/>
                <a:gd name="T89" fmla="*/ 22 h 72"/>
                <a:gd name="T90" fmla="*/ 39 w 100"/>
                <a:gd name="T91" fmla="*/ 19 h 72"/>
                <a:gd name="T92" fmla="*/ 40 w 100"/>
                <a:gd name="T93" fmla="*/ 16 h 72"/>
                <a:gd name="T94" fmla="*/ 47 w 100"/>
                <a:gd name="T95" fmla="*/ 15 h 72"/>
                <a:gd name="T96" fmla="*/ 56 w 100"/>
                <a:gd name="T97" fmla="*/ 13 h 72"/>
                <a:gd name="T98" fmla="*/ 57 w 100"/>
                <a:gd name="T99" fmla="*/ 12 h 72"/>
                <a:gd name="T100" fmla="*/ 60 w 100"/>
                <a:gd name="T101" fmla="*/ 13 h 72"/>
                <a:gd name="T102" fmla="*/ 61 w 100"/>
                <a:gd name="T103" fmla="*/ 10 h 72"/>
                <a:gd name="T104" fmla="*/ 63 w 100"/>
                <a:gd name="T105" fmla="*/ 10 h 72"/>
                <a:gd name="T106" fmla="*/ 72 w 100"/>
                <a:gd name="T107" fmla="*/ 9 h 72"/>
                <a:gd name="T108" fmla="*/ 75 w 100"/>
                <a:gd name="T109" fmla="*/ 8 h 72"/>
                <a:gd name="T110" fmla="*/ 77 w 100"/>
                <a:gd name="T111" fmla="*/ 6 h 72"/>
                <a:gd name="T112" fmla="*/ 82 w 100"/>
                <a:gd name="T113" fmla="*/ 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 h="72">
                  <a:moveTo>
                    <a:pt x="82" y="2"/>
                  </a:moveTo>
                  <a:cubicBezTo>
                    <a:pt x="87" y="5"/>
                    <a:pt x="93" y="0"/>
                    <a:pt x="99" y="1"/>
                  </a:cubicBezTo>
                  <a:cubicBezTo>
                    <a:pt x="100" y="4"/>
                    <a:pt x="97" y="4"/>
                    <a:pt x="98" y="8"/>
                  </a:cubicBezTo>
                  <a:cubicBezTo>
                    <a:pt x="93" y="5"/>
                    <a:pt x="86" y="10"/>
                    <a:pt x="79" y="10"/>
                  </a:cubicBezTo>
                  <a:cubicBezTo>
                    <a:pt x="78" y="10"/>
                    <a:pt x="78" y="13"/>
                    <a:pt x="77" y="13"/>
                  </a:cubicBezTo>
                  <a:cubicBezTo>
                    <a:pt x="76" y="14"/>
                    <a:pt x="74" y="13"/>
                    <a:pt x="74" y="13"/>
                  </a:cubicBezTo>
                  <a:cubicBezTo>
                    <a:pt x="74" y="13"/>
                    <a:pt x="71" y="16"/>
                    <a:pt x="71" y="16"/>
                  </a:cubicBezTo>
                  <a:cubicBezTo>
                    <a:pt x="70" y="16"/>
                    <a:pt x="70" y="14"/>
                    <a:pt x="68" y="15"/>
                  </a:cubicBezTo>
                  <a:cubicBezTo>
                    <a:pt x="67" y="15"/>
                    <a:pt x="65" y="15"/>
                    <a:pt x="63" y="16"/>
                  </a:cubicBezTo>
                  <a:cubicBezTo>
                    <a:pt x="62" y="16"/>
                    <a:pt x="59" y="17"/>
                    <a:pt x="57" y="17"/>
                  </a:cubicBezTo>
                  <a:cubicBezTo>
                    <a:pt x="55" y="18"/>
                    <a:pt x="57" y="19"/>
                    <a:pt x="56" y="20"/>
                  </a:cubicBezTo>
                  <a:cubicBezTo>
                    <a:pt x="55" y="21"/>
                    <a:pt x="49" y="20"/>
                    <a:pt x="49" y="24"/>
                  </a:cubicBezTo>
                  <a:cubicBezTo>
                    <a:pt x="48" y="26"/>
                    <a:pt x="45" y="27"/>
                    <a:pt x="44" y="27"/>
                  </a:cubicBezTo>
                  <a:cubicBezTo>
                    <a:pt x="44" y="28"/>
                    <a:pt x="42" y="29"/>
                    <a:pt x="42" y="30"/>
                  </a:cubicBezTo>
                  <a:cubicBezTo>
                    <a:pt x="41" y="31"/>
                    <a:pt x="40" y="31"/>
                    <a:pt x="40" y="33"/>
                  </a:cubicBezTo>
                  <a:cubicBezTo>
                    <a:pt x="35" y="34"/>
                    <a:pt x="36" y="32"/>
                    <a:pt x="33" y="36"/>
                  </a:cubicBezTo>
                  <a:cubicBezTo>
                    <a:pt x="33" y="36"/>
                    <a:pt x="32" y="35"/>
                    <a:pt x="32" y="37"/>
                  </a:cubicBezTo>
                  <a:cubicBezTo>
                    <a:pt x="32" y="39"/>
                    <a:pt x="28" y="38"/>
                    <a:pt x="26" y="40"/>
                  </a:cubicBezTo>
                  <a:cubicBezTo>
                    <a:pt x="26" y="42"/>
                    <a:pt x="28" y="47"/>
                    <a:pt x="23" y="45"/>
                  </a:cubicBezTo>
                  <a:cubicBezTo>
                    <a:pt x="24" y="48"/>
                    <a:pt x="22" y="54"/>
                    <a:pt x="25" y="54"/>
                  </a:cubicBezTo>
                  <a:cubicBezTo>
                    <a:pt x="24" y="55"/>
                    <a:pt x="22" y="56"/>
                    <a:pt x="20" y="57"/>
                  </a:cubicBezTo>
                  <a:cubicBezTo>
                    <a:pt x="19" y="60"/>
                    <a:pt x="24" y="59"/>
                    <a:pt x="23" y="62"/>
                  </a:cubicBezTo>
                  <a:cubicBezTo>
                    <a:pt x="23" y="62"/>
                    <a:pt x="21" y="63"/>
                    <a:pt x="22" y="64"/>
                  </a:cubicBezTo>
                  <a:cubicBezTo>
                    <a:pt x="22" y="63"/>
                    <a:pt x="24" y="65"/>
                    <a:pt x="23" y="65"/>
                  </a:cubicBezTo>
                  <a:cubicBezTo>
                    <a:pt x="24" y="65"/>
                    <a:pt x="25" y="64"/>
                    <a:pt x="25" y="64"/>
                  </a:cubicBezTo>
                  <a:cubicBezTo>
                    <a:pt x="26" y="64"/>
                    <a:pt x="26" y="67"/>
                    <a:pt x="29" y="66"/>
                  </a:cubicBezTo>
                  <a:cubicBezTo>
                    <a:pt x="29" y="69"/>
                    <a:pt x="27" y="69"/>
                    <a:pt x="27" y="72"/>
                  </a:cubicBezTo>
                  <a:cubicBezTo>
                    <a:pt x="15" y="72"/>
                    <a:pt x="15" y="72"/>
                    <a:pt x="15" y="72"/>
                  </a:cubicBezTo>
                  <a:cubicBezTo>
                    <a:pt x="15" y="71"/>
                    <a:pt x="17" y="70"/>
                    <a:pt x="16" y="69"/>
                  </a:cubicBezTo>
                  <a:cubicBezTo>
                    <a:pt x="15" y="68"/>
                    <a:pt x="14" y="69"/>
                    <a:pt x="12" y="68"/>
                  </a:cubicBezTo>
                  <a:cubicBezTo>
                    <a:pt x="11" y="67"/>
                    <a:pt x="10" y="65"/>
                    <a:pt x="9" y="65"/>
                  </a:cubicBezTo>
                  <a:cubicBezTo>
                    <a:pt x="9" y="65"/>
                    <a:pt x="7" y="65"/>
                    <a:pt x="6" y="65"/>
                  </a:cubicBezTo>
                  <a:cubicBezTo>
                    <a:pt x="5" y="64"/>
                    <a:pt x="5" y="65"/>
                    <a:pt x="2" y="65"/>
                  </a:cubicBezTo>
                  <a:cubicBezTo>
                    <a:pt x="2" y="62"/>
                    <a:pt x="0" y="60"/>
                    <a:pt x="1" y="55"/>
                  </a:cubicBezTo>
                  <a:cubicBezTo>
                    <a:pt x="5" y="60"/>
                    <a:pt x="1" y="50"/>
                    <a:pt x="8" y="52"/>
                  </a:cubicBezTo>
                  <a:cubicBezTo>
                    <a:pt x="9" y="51"/>
                    <a:pt x="6" y="51"/>
                    <a:pt x="6" y="51"/>
                  </a:cubicBezTo>
                  <a:cubicBezTo>
                    <a:pt x="7" y="50"/>
                    <a:pt x="11" y="49"/>
                    <a:pt x="8" y="48"/>
                  </a:cubicBezTo>
                  <a:cubicBezTo>
                    <a:pt x="9" y="46"/>
                    <a:pt x="12" y="46"/>
                    <a:pt x="15" y="45"/>
                  </a:cubicBezTo>
                  <a:cubicBezTo>
                    <a:pt x="14" y="43"/>
                    <a:pt x="19" y="41"/>
                    <a:pt x="15" y="40"/>
                  </a:cubicBezTo>
                  <a:cubicBezTo>
                    <a:pt x="15" y="38"/>
                    <a:pt x="17" y="39"/>
                    <a:pt x="19" y="38"/>
                  </a:cubicBezTo>
                  <a:cubicBezTo>
                    <a:pt x="19" y="36"/>
                    <a:pt x="20" y="35"/>
                    <a:pt x="22" y="34"/>
                  </a:cubicBezTo>
                  <a:cubicBezTo>
                    <a:pt x="19" y="32"/>
                    <a:pt x="23" y="32"/>
                    <a:pt x="22" y="27"/>
                  </a:cubicBezTo>
                  <a:cubicBezTo>
                    <a:pt x="27" y="27"/>
                    <a:pt x="29" y="24"/>
                    <a:pt x="33" y="23"/>
                  </a:cubicBezTo>
                  <a:cubicBezTo>
                    <a:pt x="35" y="24"/>
                    <a:pt x="34" y="21"/>
                    <a:pt x="35" y="20"/>
                  </a:cubicBezTo>
                  <a:cubicBezTo>
                    <a:pt x="35" y="20"/>
                    <a:pt x="36" y="21"/>
                    <a:pt x="36" y="22"/>
                  </a:cubicBezTo>
                  <a:cubicBezTo>
                    <a:pt x="37" y="21"/>
                    <a:pt x="38" y="20"/>
                    <a:pt x="39" y="19"/>
                  </a:cubicBezTo>
                  <a:cubicBezTo>
                    <a:pt x="39" y="18"/>
                    <a:pt x="40" y="18"/>
                    <a:pt x="40" y="16"/>
                  </a:cubicBezTo>
                  <a:cubicBezTo>
                    <a:pt x="43" y="16"/>
                    <a:pt x="45" y="16"/>
                    <a:pt x="47" y="15"/>
                  </a:cubicBezTo>
                  <a:cubicBezTo>
                    <a:pt x="49" y="13"/>
                    <a:pt x="51" y="14"/>
                    <a:pt x="56" y="13"/>
                  </a:cubicBezTo>
                  <a:cubicBezTo>
                    <a:pt x="57" y="13"/>
                    <a:pt x="56" y="12"/>
                    <a:pt x="57" y="12"/>
                  </a:cubicBezTo>
                  <a:cubicBezTo>
                    <a:pt x="59" y="11"/>
                    <a:pt x="60" y="13"/>
                    <a:pt x="60" y="13"/>
                  </a:cubicBezTo>
                  <a:cubicBezTo>
                    <a:pt x="62" y="13"/>
                    <a:pt x="59" y="10"/>
                    <a:pt x="61" y="10"/>
                  </a:cubicBezTo>
                  <a:cubicBezTo>
                    <a:pt x="62" y="10"/>
                    <a:pt x="62" y="10"/>
                    <a:pt x="63" y="10"/>
                  </a:cubicBezTo>
                  <a:cubicBezTo>
                    <a:pt x="64" y="10"/>
                    <a:pt x="68" y="10"/>
                    <a:pt x="72" y="9"/>
                  </a:cubicBezTo>
                  <a:cubicBezTo>
                    <a:pt x="75" y="8"/>
                    <a:pt x="74" y="9"/>
                    <a:pt x="75" y="8"/>
                  </a:cubicBezTo>
                  <a:cubicBezTo>
                    <a:pt x="75" y="8"/>
                    <a:pt x="77" y="6"/>
                    <a:pt x="77" y="6"/>
                  </a:cubicBezTo>
                  <a:cubicBezTo>
                    <a:pt x="81" y="4"/>
                    <a:pt x="82" y="9"/>
                    <a:pt x="82"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28"/>
            <p:cNvSpPr>
              <a:spLocks/>
            </p:cNvSpPr>
            <p:nvPr/>
          </p:nvSpPr>
          <p:spPr bwMode="auto">
            <a:xfrm>
              <a:off x="2187575" y="1047750"/>
              <a:ext cx="41275" cy="19050"/>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11" y="1"/>
                    <a:pt x="11" y="1"/>
                    <a:pt x="11" y="1"/>
                  </a:cubicBezTo>
                  <a:cubicBezTo>
                    <a:pt x="11" y="5"/>
                    <a:pt x="0" y="0"/>
                    <a:pt x="8"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2" name="Freeform 29"/>
            <p:cNvSpPr>
              <a:spLocks/>
            </p:cNvSpPr>
            <p:nvPr/>
          </p:nvSpPr>
          <p:spPr bwMode="auto">
            <a:xfrm>
              <a:off x="7310437" y="1069975"/>
              <a:ext cx="115888" cy="90488"/>
            </a:xfrm>
            <a:custGeom>
              <a:avLst/>
              <a:gdLst>
                <a:gd name="T0" fmla="*/ 8 w 31"/>
                <a:gd name="T1" fmla="*/ 0 h 24"/>
                <a:gd name="T2" fmla="*/ 10 w 31"/>
                <a:gd name="T3" fmla="*/ 2 h 24"/>
                <a:gd name="T4" fmla="*/ 18 w 31"/>
                <a:gd name="T5" fmla="*/ 6 h 24"/>
                <a:gd name="T6" fmla="*/ 22 w 31"/>
                <a:gd name="T7" fmla="*/ 3 h 24"/>
                <a:gd name="T8" fmla="*/ 31 w 31"/>
                <a:gd name="T9" fmla="*/ 5 h 24"/>
                <a:gd name="T10" fmla="*/ 28 w 31"/>
                <a:gd name="T11" fmla="*/ 12 h 24"/>
                <a:gd name="T12" fmla="*/ 17 w 31"/>
                <a:gd name="T13" fmla="*/ 14 h 24"/>
                <a:gd name="T14" fmla="*/ 17 w 31"/>
                <a:gd name="T15" fmla="*/ 16 h 24"/>
                <a:gd name="T16" fmla="*/ 14 w 31"/>
                <a:gd name="T17" fmla="*/ 19 h 24"/>
                <a:gd name="T18" fmla="*/ 10 w 31"/>
                <a:gd name="T19" fmla="*/ 20 h 24"/>
                <a:gd name="T20" fmla="*/ 4 w 31"/>
                <a:gd name="T21" fmla="*/ 17 h 24"/>
                <a:gd name="T22" fmla="*/ 0 w 31"/>
                <a:gd name="T23" fmla="*/ 6 h 24"/>
                <a:gd name="T24" fmla="*/ 8 w 31"/>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 h="24">
                  <a:moveTo>
                    <a:pt x="8" y="0"/>
                  </a:moveTo>
                  <a:cubicBezTo>
                    <a:pt x="10" y="0"/>
                    <a:pt x="10" y="1"/>
                    <a:pt x="10" y="2"/>
                  </a:cubicBezTo>
                  <a:cubicBezTo>
                    <a:pt x="11" y="5"/>
                    <a:pt x="16" y="4"/>
                    <a:pt x="18" y="6"/>
                  </a:cubicBezTo>
                  <a:cubicBezTo>
                    <a:pt x="21" y="7"/>
                    <a:pt x="22" y="3"/>
                    <a:pt x="22" y="3"/>
                  </a:cubicBezTo>
                  <a:cubicBezTo>
                    <a:pt x="24" y="3"/>
                    <a:pt x="26" y="6"/>
                    <a:pt x="31" y="5"/>
                  </a:cubicBezTo>
                  <a:cubicBezTo>
                    <a:pt x="30" y="6"/>
                    <a:pt x="23" y="9"/>
                    <a:pt x="28" y="12"/>
                  </a:cubicBezTo>
                  <a:cubicBezTo>
                    <a:pt x="27" y="15"/>
                    <a:pt x="22" y="14"/>
                    <a:pt x="17" y="14"/>
                  </a:cubicBezTo>
                  <a:cubicBezTo>
                    <a:pt x="15" y="15"/>
                    <a:pt x="16" y="16"/>
                    <a:pt x="17" y="16"/>
                  </a:cubicBezTo>
                  <a:cubicBezTo>
                    <a:pt x="18" y="18"/>
                    <a:pt x="9" y="17"/>
                    <a:pt x="14" y="19"/>
                  </a:cubicBezTo>
                  <a:cubicBezTo>
                    <a:pt x="14" y="24"/>
                    <a:pt x="9" y="16"/>
                    <a:pt x="10" y="20"/>
                  </a:cubicBezTo>
                  <a:cubicBezTo>
                    <a:pt x="8" y="19"/>
                    <a:pt x="9" y="16"/>
                    <a:pt x="4" y="17"/>
                  </a:cubicBezTo>
                  <a:cubicBezTo>
                    <a:pt x="3" y="13"/>
                    <a:pt x="4" y="7"/>
                    <a:pt x="0" y="6"/>
                  </a:cubicBezTo>
                  <a:cubicBezTo>
                    <a:pt x="1" y="3"/>
                    <a:pt x="9" y="6"/>
                    <a:pt x="8"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30"/>
            <p:cNvSpPr>
              <a:spLocks/>
            </p:cNvSpPr>
            <p:nvPr/>
          </p:nvSpPr>
          <p:spPr bwMode="auto">
            <a:xfrm>
              <a:off x="1808162" y="1081087"/>
              <a:ext cx="30163" cy="22225"/>
            </a:xfrm>
            <a:custGeom>
              <a:avLst/>
              <a:gdLst>
                <a:gd name="T0" fmla="*/ 4 w 8"/>
                <a:gd name="T1" fmla="*/ 0 h 6"/>
                <a:gd name="T2" fmla="*/ 5 w 8"/>
                <a:gd name="T3" fmla="*/ 6 h 6"/>
                <a:gd name="T4" fmla="*/ 0 w 8"/>
                <a:gd name="T5" fmla="*/ 4 h 6"/>
                <a:gd name="T6" fmla="*/ 4 w 8"/>
                <a:gd name="T7" fmla="*/ 0 h 6"/>
              </a:gdLst>
              <a:ahLst/>
              <a:cxnLst>
                <a:cxn ang="0">
                  <a:pos x="T0" y="T1"/>
                </a:cxn>
                <a:cxn ang="0">
                  <a:pos x="T2" y="T3"/>
                </a:cxn>
                <a:cxn ang="0">
                  <a:pos x="T4" y="T5"/>
                </a:cxn>
                <a:cxn ang="0">
                  <a:pos x="T6" y="T7"/>
                </a:cxn>
              </a:cxnLst>
              <a:rect l="0" t="0" r="r" b="b"/>
              <a:pathLst>
                <a:path w="8" h="6">
                  <a:moveTo>
                    <a:pt x="4" y="0"/>
                  </a:moveTo>
                  <a:cubicBezTo>
                    <a:pt x="8" y="1"/>
                    <a:pt x="5" y="2"/>
                    <a:pt x="5" y="6"/>
                  </a:cubicBezTo>
                  <a:cubicBezTo>
                    <a:pt x="4" y="5"/>
                    <a:pt x="2" y="4"/>
                    <a:pt x="0" y="4"/>
                  </a:cubicBezTo>
                  <a:cubicBezTo>
                    <a:pt x="0" y="2"/>
                    <a:pt x="4" y="3"/>
                    <a:pt x="4"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31"/>
            <p:cNvSpPr>
              <a:spLocks/>
            </p:cNvSpPr>
            <p:nvPr/>
          </p:nvSpPr>
          <p:spPr bwMode="auto">
            <a:xfrm>
              <a:off x="7437437" y="1081087"/>
              <a:ext cx="52388" cy="49213"/>
            </a:xfrm>
            <a:custGeom>
              <a:avLst/>
              <a:gdLst>
                <a:gd name="T0" fmla="*/ 0 w 14"/>
                <a:gd name="T1" fmla="*/ 4 h 13"/>
                <a:gd name="T2" fmla="*/ 14 w 14"/>
                <a:gd name="T3" fmla="*/ 7 h 13"/>
                <a:gd name="T4" fmla="*/ 8 w 14"/>
                <a:gd name="T5" fmla="*/ 13 h 13"/>
                <a:gd name="T6" fmla="*/ 5 w 14"/>
                <a:gd name="T7" fmla="*/ 10 h 13"/>
                <a:gd name="T8" fmla="*/ 3 w 14"/>
                <a:gd name="T9" fmla="*/ 10 h 13"/>
                <a:gd name="T10" fmla="*/ 0 w 14"/>
                <a:gd name="T11" fmla="*/ 4 h 13"/>
              </a:gdLst>
              <a:ahLst/>
              <a:cxnLst>
                <a:cxn ang="0">
                  <a:pos x="T0" y="T1"/>
                </a:cxn>
                <a:cxn ang="0">
                  <a:pos x="T2" y="T3"/>
                </a:cxn>
                <a:cxn ang="0">
                  <a:pos x="T4" y="T5"/>
                </a:cxn>
                <a:cxn ang="0">
                  <a:pos x="T6" y="T7"/>
                </a:cxn>
                <a:cxn ang="0">
                  <a:pos x="T8" y="T9"/>
                </a:cxn>
                <a:cxn ang="0">
                  <a:pos x="T10" y="T11"/>
                </a:cxn>
              </a:cxnLst>
              <a:rect l="0" t="0" r="r" b="b"/>
              <a:pathLst>
                <a:path w="14" h="13">
                  <a:moveTo>
                    <a:pt x="0" y="4"/>
                  </a:moveTo>
                  <a:cubicBezTo>
                    <a:pt x="4" y="0"/>
                    <a:pt x="12" y="4"/>
                    <a:pt x="14" y="7"/>
                  </a:cubicBezTo>
                  <a:cubicBezTo>
                    <a:pt x="13" y="10"/>
                    <a:pt x="7" y="8"/>
                    <a:pt x="8" y="13"/>
                  </a:cubicBezTo>
                  <a:cubicBezTo>
                    <a:pt x="6" y="13"/>
                    <a:pt x="6" y="10"/>
                    <a:pt x="5" y="10"/>
                  </a:cubicBezTo>
                  <a:cubicBezTo>
                    <a:pt x="5" y="10"/>
                    <a:pt x="3" y="10"/>
                    <a:pt x="3" y="10"/>
                  </a:cubicBezTo>
                  <a:cubicBezTo>
                    <a:pt x="1" y="8"/>
                    <a:pt x="3" y="5"/>
                    <a:pt x="0" y="4"/>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32"/>
            <p:cNvSpPr>
              <a:spLocks/>
            </p:cNvSpPr>
            <p:nvPr/>
          </p:nvSpPr>
          <p:spPr bwMode="auto">
            <a:xfrm>
              <a:off x="7504112" y="1096962"/>
              <a:ext cx="79375" cy="44450"/>
            </a:xfrm>
            <a:custGeom>
              <a:avLst/>
              <a:gdLst>
                <a:gd name="T0" fmla="*/ 1 w 21"/>
                <a:gd name="T1" fmla="*/ 2 h 12"/>
                <a:gd name="T2" fmla="*/ 4 w 21"/>
                <a:gd name="T3" fmla="*/ 2 h 12"/>
                <a:gd name="T4" fmla="*/ 11 w 21"/>
                <a:gd name="T5" fmla="*/ 5 h 12"/>
                <a:gd name="T6" fmla="*/ 18 w 21"/>
                <a:gd name="T7" fmla="*/ 7 h 12"/>
                <a:gd name="T8" fmla="*/ 21 w 21"/>
                <a:gd name="T9" fmla="*/ 10 h 12"/>
                <a:gd name="T10" fmla="*/ 4 w 21"/>
                <a:gd name="T11" fmla="*/ 7 h 12"/>
                <a:gd name="T12" fmla="*/ 1 w 21"/>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1" h="12">
                  <a:moveTo>
                    <a:pt x="1" y="2"/>
                  </a:moveTo>
                  <a:cubicBezTo>
                    <a:pt x="4" y="2"/>
                    <a:pt x="4" y="2"/>
                    <a:pt x="4" y="2"/>
                  </a:cubicBezTo>
                  <a:cubicBezTo>
                    <a:pt x="8" y="0"/>
                    <a:pt x="8" y="4"/>
                    <a:pt x="11" y="5"/>
                  </a:cubicBezTo>
                  <a:cubicBezTo>
                    <a:pt x="14" y="5"/>
                    <a:pt x="16" y="6"/>
                    <a:pt x="18" y="7"/>
                  </a:cubicBezTo>
                  <a:cubicBezTo>
                    <a:pt x="20" y="8"/>
                    <a:pt x="21" y="7"/>
                    <a:pt x="21" y="10"/>
                  </a:cubicBezTo>
                  <a:cubicBezTo>
                    <a:pt x="13" y="12"/>
                    <a:pt x="10" y="8"/>
                    <a:pt x="4" y="7"/>
                  </a:cubicBezTo>
                  <a:cubicBezTo>
                    <a:pt x="6" y="3"/>
                    <a:pt x="0" y="6"/>
                    <a:pt x="1"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6" name="Freeform 33"/>
            <p:cNvSpPr>
              <a:spLocks/>
            </p:cNvSpPr>
            <p:nvPr/>
          </p:nvSpPr>
          <p:spPr bwMode="auto">
            <a:xfrm>
              <a:off x="2165350" y="1166812"/>
              <a:ext cx="130175" cy="109538"/>
            </a:xfrm>
            <a:custGeom>
              <a:avLst/>
              <a:gdLst>
                <a:gd name="T0" fmla="*/ 11 w 35"/>
                <a:gd name="T1" fmla="*/ 5 h 29"/>
                <a:gd name="T2" fmla="*/ 11 w 35"/>
                <a:gd name="T3" fmla="*/ 4 h 29"/>
                <a:gd name="T4" fmla="*/ 27 w 35"/>
                <a:gd name="T5" fmla="*/ 0 h 29"/>
                <a:gd name="T6" fmla="*/ 30 w 35"/>
                <a:gd name="T7" fmla="*/ 5 h 29"/>
                <a:gd name="T8" fmla="*/ 27 w 35"/>
                <a:gd name="T9" fmla="*/ 9 h 29"/>
                <a:gd name="T10" fmla="*/ 34 w 35"/>
                <a:gd name="T11" fmla="*/ 11 h 29"/>
                <a:gd name="T12" fmla="*/ 35 w 35"/>
                <a:gd name="T13" fmla="*/ 22 h 29"/>
                <a:gd name="T14" fmla="*/ 31 w 35"/>
                <a:gd name="T15" fmla="*/ 22 h 29"/>
                <a:gd name="T16" fmla="*/ 31 w 35"/>
                <a:gd name="T17" fmla="*/ 25 h 29"/>
                <a:gd name="T18" fmla="*/ 27 w 35"/>
                <a:gd name="T19" fmla="*/ 25 h 29"/>
                <a:gd name="T20" fmla="*/ 23 w 35"/>
                <a:gd name="T21" fmla="*/ 28 h 29"/>
                <a:gd name="T22" fmla="*/ 18 w 35"/>
                <a:gd name="T23" fmla="*/ 23 h 29"/>
                <a:gd name="T24" fmla="*/ 14 w 35"/>
                <a:gd name="T25" fmla="*/ 19 h 29"/>
                <a:gd name="T26" fmla="*/ 11 w 35"/>
                <a:gd name="T27" fmla="*/ 16 h 29"/>
                <a:gd name="T28" fmla="*/ 4 w 35"/>
                <a:gd name="T29" fmla="*/ 15 h 29"/>
                <a:gd name="T30" fmla="*/ 0 w 35"/>
                <a:gd name="T31" fmla="*/ 12 h 29"/>
                <a:gd name="T32" fmla="*/ 14 w 35"/>
                <a:gd name="T33" fmla="*/ 14 h 29"/>
                <a:gd name="T34" fmla="*/ 15 w 35"/>
                <a:gd name="T35" fmla="*/ 8 h 29"/>
                <a:gd name="T36" fmla="*/ 10 w 35"/>
                <a:gd name="T37" fmla="*/ 4 h 29"/>
                <a:gd name="T38" fmla="*/ 11 w 35"/>
                <a:gd name="T39"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9">
                  <a:moveTo>
                    <a:pt x="11" y="5"/>
                  </a:moveTo>
                  <a:cubicBezTo>
                    <a:pt x="13" y="5"/>
                    <a:pt x="12" y="4"/>
                    <a:pt x="11" y="4"/>
                  </a:cubicBezTo>
                  <a:cubicBezTo>
                    <a:pt x="15" y="1"/>
                    <a:pt x="25" y="4"/>
                    <a:pt x="27" y="0"/>
                  </a:cubicBezTo>
                  <a:cubicBezTo>
                    <a:pt x="29" y="1"/>
                    <a:pt x="29" y="3"/>
                    <a:pt x="30" y="5"/>
                  </a:cubicBezTo>
                  <a:cubicBezTo>
                    <a:pt x="30" y="8"/>
                    <a:pt x="27" y="7"/>
                    <a:pt x="27" y="9"/>
                  </a:cubicBezTo>
                  <a:cubicBezTo>
                    <a:pt x="28" y="14"/>
                    <a:pt x="30" y="11"/>
                    <a:pt x="34" y="11"/>
                  </a:cubicBezTo>
                  <a:cubicBezTo>
                    <a:pt x="35" y="16"/>
                    <a:pt x="34" y="16"/>
                    <a:pt x="35" y="22"/>
                  </a:cubicBezTo>
                  <a:cubicBezTo>
                    <a:pt x="34" y="23"/>
                    <a:pt x="32" y="21"/>
                    <a:pt x="31" y="22"/>
                  </a:cubicBezTo>
                  <a:cubicBezTo>
                    <a:pt x="31" y="22"/>
                    <a:pt x="31" y="25"/>
                    <a:pt x="31" y="25"/>
                  </a:cubicBezTo>
                  <a:cubicBezTo>
                    <a:pt x="30" y="25"/>
                    <a:pt x="28" y="25"/>
                    <a:pt x="27" y="25"/>
                  </a:cubicBezTo>
                  <a:cubicBezTo>
                    <a:pt x="25" y="25"/>
                    <a:pt x="25" y="27"/>
                    <a:pt x="23" y="28"/>
                  </a:cubicBezTo>
                  <a:cubicBezTo>
                    <a:pt x="19" y="29"/>
                    <a:pt x="19" y="25"/>
                    <a:pt x="18" y="23"/>
                  </a:cubicBezTo>
                  <a:cubicBezTo>
                    <a:pt x="17" y="22"/>
                    <a:pt x="13" y="22"/>
                    <a:pt x="14" y="19"/>
                  </a:cubicBezTo>
                  <a:cubicBezTo>
                    <a:pt x="12" y="20"/>
                    <a:pt x="11" y="18"/>
                    <a:pt x="11" y="16"/>
                  </a:cubicBezTo>
                  <a:cubicBezTo>
                    <a:pt x="9" y="17"/>
                    <a:pt x="7" y="16"/>
                    <a:pt x="4" y="15"/>
                  </a:cubicBezTo>
                  <a:cubicBezTo>
                    <a:pt x="2" y="14"/>
                    <a:pt x="0" y="16"/>
                    <a:pt x="0" y="12"/>
                  </a:cubicBezTo>
                  <a:cubicBezTo>
                    <a:pt x="6" y="11"/>
                    <a:pt x="8" y="15"/>
                    <a:pt x="14" y="14"/>
                  </a:cubicBezTo>
                  <a:cubicBezTo>
                    <a:pt x="16" y="13"/>
                    <a:pt x="15" y="10"/>
                    <a:pt x="15" y="8"/>
                  </a:cubicBezTo>
                  <a:cubicBezTo>
                    <a:pt x="16" y="4"/>
                    <a:pt x="8" y="9"/>
                    <a:pt x="10" y="4"/>
                  </a:cubicBezTo>
                  <a:cubicBezTo>
                    <a:pt x="11" y="4"/>
                    <a:pt x="11" y="4"/>
                    <a:pt x="11"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7" name="Freeform 34"/>
            <p:cNvSpPr>
              <a:spLocks/>
            </p:cNvSpPr>
            <p:nvPr/>
          </p:nvSpPr>
          <p:spPr bwMode="auto">
            <a:xfrm>
              <a:off x="2636837" y="1174750"/>
              <a:ext cx="82550" cy="38100"/>
            </a:xfrm>
            <a:custGeom>
              <a:avLst/>
              <a:gdLst>
                <a:gd name="T0" fmla="*/ 0 w 22"/>
                <a:gd name="T1" fmla="*/ 2 h 10"/>
                <a:gd name="T2" fmla="*/ 6 w 22"/>
                <a:gd name="T3" fmla="*/ 0 h 10"/>
                <a:gd name="T4" fmla="*/ 21 w 22"/>
                <a:gd name="T5" fmla="*/ 5 h 10"/>
                <a:gd name="T6" fmla="*/ 20 w 22"/>
                <a:gd name="T7" fmla="*/ 10 h 10"/>
                <a:gd name="T8" fmla="*/ 5 w 22"/>
                <a:gd name="T9" fmla="*/ 5 h 10"/>
                <a:gd name="T10" fmla="*/ 0 w 22"/>
                <a:gd name="T11" fmla="*/ 2 h 10"/>
              </a:gdLst>
              <a:ahLst/>
              <a:cxnLst>
                <a:cxn ang="0">
                  <a:pos x="T0" y="T1"/>
                </a:cxn>
                <a:cxn ang="0">
                  <a:pos x="T2" y="T3"/>
                </a:cxn>
                <a:cxn ang="0">
                  <a:pos x="T4" y="T5"/>
                </a:cxn>
                <a:cxn ang="0">
                  <a:pos x="T6" y="T7"/>
                </a:cxn>
                <a:cxn ang="0">
                  <a:pos x="T8" y="T9"/>
                </a:cxn>
                <a:cxn ang="0">
                  <a:pos x="T10" y="T11"/>
                </a:cxn>
              </a:cxnLst>
              <a:rect l="0" t="0" r="r" b="b"/>
              <a:pathLst>
                <a:path w="22" h="10">
                  <a:moveTo>
                    <a:pt x="0" y="2"/>
                  </a:moveTo>
                  <a:cubicBezTo>
                    <a:pt x="1" y="0"/>
                    <a:pt x="4" y="0"/>
                    <a:pt x="6" y="0"/>
                  </a:cubicBezTo>
                  <a:cubicBezTo>
                    <a:pt x="11" y="1"/>
                    <a:pt x="17" y="4"/>
                    <a:pt x="21" y="5"/>
                  </a:cubicBezTo>
                  <a:cubicBezTo>
                    <a:pt x="22" y="7"/>
                    <a:pt x="20" y="8"/>
                    <a:pt x="20" y="10"/>
                  </a:cubicBezTo>
                  <a:cubicBezTo>
                    <a:pt x="12" y="10"/>
                    <a:pt x="9" y="9"/>
                    <a:pt x="5" y="5"/>
                  </a:cubicBezTo>
                  <a:cubicBezTo>
                    <a:pt x="3" y="4"/>
                    <a:pt x="3" y="1"/>
                    <a:pt x="0"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35"/>
            <p:cNvSpPr>
              <a:spLocks/>
            </p:cNvSpPr>
            <p:nvPr/>
          </p:nvSpPr>
          <p:spPr bwMode="auto">
            <a:xfrm>
              <a:off x="7385050" y="1174750"/>
              <a:ext cx="52388" cy="22225"/>
            </a:xfrm>
            <a:custGeom>
              <a:avLst/>
              <a:gdLst>
                <a:gd name="T0" fmla="*/ 14 w 14"/>
                <a:gd name="T1" fmla="*/ 5 h 6"/>
                <a:gd name="T2" fmla="*/ 0 w 14"/>
                <a:gd name="T3" fmla="*/ 3 h 6"/>
                <a:gd name="T4" fmla="*/ 4 w 14"/>
                <a:gd name="T5" fmla="*/ 0 h 6"/>
                <a:gd name="T6" fmla="*/ 14 w 14"/>
                <a:gd name="T7" fmla="*/ 5 h 6"/>
              </a:gdLst>
              <a:ahLst/>
              <a:cxnLst>
                <a:cxn ang="0">
                  <a:pos x="T0" y="T1"/>
                </a:cxn>
                <a:cxn ang="0">
                  <a:pos x="T2" y="T3"/>
                </a:cxn>
                <a:cxn ang="0">
                  <a:pos x="T4" y="T5"/>
                </a:cxn>
                <a:cxn ang="0">
                  <a:pos x="T6" y="T7"/>
                </a:cxn>
              </a:cxnLst>
              <a:rect l="0" t="0" r="r" b="b"/>
              <a:pathLst>
                <a:path w="14" h="6">
                  <a:moveTo>
                    <a:pt x="14" y="5"/>
                  </a:moveTo>
                  <a:cubicBezTo>
                    <a:pt x="12" y="6"/>
                    <a:pt x="3" y="5"/>
                    <a:pt x="0" y="3"/>
                  </a:cubicBezTo>
                  <a:cubicBezTo>
                    <a:pt x="0" y="1"/>
                    <a:pt x="4" y="3"/>
                    <a:pt x="4" y="0"/>
                  </a:cubicBezTo>
                  <a:cubicBezTo>
                    <a:pt x="7" y="2"/>
                    <a:pt x="14" y="0"/>
                    <a:pt x="14"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29" name="Freeform 36"/>
            <p:cNvSpPr>
              <a:spLocks/>
            </p:cNvSpPr>
            <p:nvPr/>
          </p:nvSpPr>
          <p:spPr bwMode="auto">
            <a:xfrm>
              <a:off x="3217862" y="1290637"/>
              <a:ext cx="41275" cy="30163"/>
            </a:xfrm>
            <a:custGeom>
              <a:avLst/>
              <a:gdLst>
                <a:gd name="T0" fmla="*/ 11 w 11"/>
                <a:gd name="T1" fmla="*/ 6 h 8"/>
                <a:gd name="T2" fmla="*/ 0 w 11"/>
                <a:gd name="T3" fmla="*/ 3 h 8"/>
                <a:gd name="T4" fmla="*/ 11 w 11"/>
                <a:gd name="T5" fmla="*/ 6 h 8"/>
              </a:gdLst>
              <a:ahLst/>
              <a:cxnLst>
                <a:cxn ang="0">
                  <a:pos x="T0" y="T1"/>
                </a:cxn>
                <a:cxn ang="0">
                  <a:pos x="T2" y="T3"/>
                </a:cxn>
                <a:cxn ang="0">
                  <a:pos x="T4" y="T5"/>
                </a:cxn>
              </a:cxnLst>
              <a:rect l="0" t="0" r="r" b="b"/>
              <a:pathLst>
                <a:path w="11" h="8">
                  <a:moveTo>
                    <a:pt x="11" y="6"/>
                  </a:moveTo>
                  <a:cubicBezTo>
                    <a:pt x="4" y="8"/>
                    <a:pt x="5" y="2"/>
                    <a:pt x="0" y="3"/>
                  </a:cubicBezTo>
                  <a:cubicBezTo>
                    <a:pt x="2" y="0"/>
                    <a:pt x="11" y="2"/>
                    <a:pt x="11" y="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0" name="Freeform 37"/>
            <p:cNvSpPr>
              <a:spLocks/>
            </p:cNvSpPr>
            <p:nvPr/>
          </p:nvSpPr>
          <p:spPr bwMode="auto">
            <a:xfrm>
              <a:off x="3187700" y="1320800"/>
              <a:ext cx="60325" cy="34925"/>
            </a:xfrm>
            <a:custGeom>
              <a:avLst/>
              <a:gdLst>
                <a:gd name="T0" fmla="*/ 16 w 16"/>
                <a:gd name="T1" fmla="*/ 5 h 9"/>
                <a:gd name="T2" fmla="*/ 2 w 16"/>
                <a:gd name="T3" fmla="*/ 5 h 9"/>
                <a:gd name="T4" fmla="*/ 6 w 16"/>
                <a:gd name="T5" fmla="*/ 1 h 9"/>
                <a:gd name="T6" fmla="*/ 16 w 16"/>
                <a:gd name="T7" fmla="*/ 5 h 9"/>
              </a:gdLst>
              <a:ahLst/>
              <a:cxnLst>
                <a:cxn ang="0">
                  <a:pos x="T0" y="T1"/>
                </a:cxn>
                <a:cxn ang="0">
                  <a:pos x="T2" y="T3"/>
                </a:cxn>
                <a:cxn ang="0">
                  <a:pos x="T4" y="T5"/>
                </a:cxn>
                <a:cxn ang="0">
                  <a:pos x="T6" y="T7"/>
                </a:cxn>
              </a:cxnLst>
              <a:rect l="0" t="0" r="r" b="b"/>
              <a:pathLst>
                <a:path w="16" h="9">
                  <a:moveTo>
                    <a:pt x="16" y="5"/>
                  </a:moveTo>
                  <a:cubicBezTo>
                    <a:pt x="14" y="9"/>
                    <a:pt x="4" y="9"/>
                    <a:pt x="2" y="5"/>
                  </a:cubicBezTo>
                  <a:cubicBezTo>
                    <a:pt x="0" y="0"/>
                    <a:pt x="7" y="4"/>
                    <a:pt x="6" y="1"/>
                  </a:cubicBezTo>
                  <a:cubicBezTo>
                    <a:pt x="9" y="3"/>
                    <a:pt x="12" y="4"/>
                    <a:pt x="16"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1" name="Freeform 38"/>
            <p:cNvSpPr>
              <a:spLocks/>
            </p:cNvSpPr>
            <p:nvPr/>
          </p:nvSpPr>
          <p:spPr bwMode="auto">
            <a:xfrm>
              <a:off x="5400675" y="1343025"/>
              <a:ext cx="38100" cy="34925"/>
            </a:xfrm>
            <a:custGeom>
              <a:avLst/>
              <a:gdLst>
                <a:gd name="T0" fmla="*/ 4 w 10"/>
                <a:gd name="T1" fmla="*/ 0 h 9"/>
                <a:gd name="T2" fmla="*/ 10 w 10"/>
                <a:gd name="T3" fmla="*/ 6 h 9"/>
                <a:gd name="T4" fmla="*/ 3 w 10"/>
                <a:gd name="T5" fmla="*/ 9 h 9"/>
                <a:gd name="T6" fmla="*/ 1 w 10"/>
                <a:gd name="T7" fmla="*/ 2 h 9"/>
                <a:gd name="T8" fmla="*/ 4 w 10"/>
                <a:gd name="T9" fmla="*/ 0 h 9"/>
              </a:gdLst>
              <a:ahLst/>
              <a:cxnLst>
                <a:cxn ang="0">
                  <a:pos x="T0" y="T1"/>
                </a:cxn>
                <a:cxn ang="0">
                  <a:pos x="T2" y="T3"/>
                </a:cxn>
                <a:cxn ang="0">
                  <a:pos x="T4" y="T5"/>
                </a:cxn>
                <a:cxn ang="0">
                  <a:pos x="T6" y="T7"/>
                </a:cxn>
                <a:cxn ang="0">
                  <a:pos x="T8" y="T9"/>
                </a:cxn>
              </a:cxnLst>
              <a:rect l="0" t="0" r="r" b="b"/>
              <a:pathLst>
                <a:path w="10" h="9">
                  <a:moveTo>
                    <a:pt x="4" y="0"/>
                  </a:moveTo>
                  <a:cubicBezTo>
                    <a:pt x="8" y="0"/>
                    <a:pt x="9" y="2"/>
                    <a:pt x="10" y="6"/>
                  </a:cubicBezTo>
                  <a:cubicBezTo>
                    <a:pt x="6" y="6"/>
                    <a:pt x="3" y="6"/>
                    <a:pt x="3" y="9"/>
                  </a:cubicBezTo>
                  <a:cubicBezTo>
                    <a:pt x="0" y="9"/>
                    <a:pt x="2" y="4"/>
                    <a:pt x="1" y="2"/>
                  </a:cubicBezTo>
                  <a:cubicBezTo>
                    <a:pt x="3" y="2"/>
                    <a:pt x="4" y="1"/>
                    <a:pt x="4"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2" name="Freeform 39"/>
            <p:cNvSpPr>
              <a:spLocks/>
            </p:cNvSpPr>
            <p:nvPr/>
          </p:nvSpPr>
          <p:spPr bwMode="auto">
            <a:xfrm>
              <a:off x="2044700" y="1366837"/>
              <a:ext cx="38100" cy="25400"/>
            </a:xfrm>
            <a:custGeom>
              <a:avLst/>
              <a:gdLst>
                <a:gd name="T0" fmla="*/ 10 w 10"/>
                <a:gd name="T1" fmla="*/ 6 h 7"/>
                <a:gd name="T2" fmla="*/ 0 w 10"/>
                <a:gd name="T3" fmla="*/ 7 h 7"/>
                <a:gd name="T4" fmla="*/ 10 w 10"/>
                <a:gd name="T5" fmla="*/ 6 h 7"/>
              </a:gdLst>
              <a:ahLst/>
              <a:cxnLst>
                <a:cxn ang="0">
                  <a:pos x="T0" y="T1"/>
                </a:cxn>
                <a:cxn ang="0">
                  <a:pos x="T2" y="T3"/>
                </a:cxn>
                <a:cxn ang="0">
                  <a:pos x="T4" y="T5"/>
                </a:cxn>
              </a:cxnLst>
              <a:rect l="0" t="0" r="r" b="b"/>
              <a:pathLst>
                <a:path w="10" h="7">
                  <a:moveTo>
                    <a:pt x="10" y="6"/>
                  </a:moveTo>
                  <a:cubicBezTo>
                    <a:pt x="5" y="5"/>
                    <a:pt x="3" y="6"/>
                    <a:pt x="0" y="7"/>
                  </a:cubicBezTo>
                  <a:cubicBezTo>
                    <a:pt x="0" y="4"/>
                    <a:pt x="10" y="0"/>
                    <a:pt x="10" y="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3" name="Freeform 40"/>
            <p:cNvSpPr>
              <a:spLocks/>
            </p:cNvSpPr>
            <p:nvPr/>
          </p:nvSpPr>
          <p:spPr bwMode="auto">
            <a:xfrm>
              <a:off x="2705100" y="1384300"/>
              <a:ext cx="66675" cy="41275"/>
            </a:xfrm>
            <a:custGeom>
              <a:avLst/>
              <a:gdLst>
                <a:gd name="T0" fmla="*/ 15 w 18"/>
                <a:gd name="T1" fmla="*/ 2 h 11"/>
                <a:gd name="T2" fmla="*/ 16 w 18"/>
                <a:gd name="T3" fmla="*/ 10 h 11"/>
                <a:gd name="T4" fmla="*/ 2 w 18"/>
                <a:gd name="T5" fmla="*/ 8 h 11"/>
                <a:gd name="T6" fmla="*/ 5 w 18"/>
                <a:gd name="T7" fmla="*/ 2 h 11"/>
                <a:gd name="T8" fmla="*/ 15 w 18"/>
                <a:gd name="T9" fmla="*/ 2 h 11"/>
              </a:gdLst>
              <a:ahLst/>
              <a:cxnLst>
                <a:cxn ang="0">
                  <a:pos x="T0" y="T1"/>
                </a:cxn>
                <a:cxn ang="0">
                  <a:pos x="T2" y="T3"/>
                </a:cxn>
                <a:cxn ang="0">
                  <a:pos x="T4" y="T5"/>
                </a:cxn>
                <a:cxn ang="0">
                  <a:pos x="T6" y="T7"/>
                </a:cxn>
                <a:cxn ang="0">
                  <a:pos x="T8" y="T9"/>
                </a:cxn>
              </a:cxnLst>
              <a:rect l="0" t="0" r="r" b="b"/>
              <a:pathLst>
                <a:path w="18" h="11">
                  <a:moveTo>
                    <a:pt x="15" y="2"/>
                  </a:moveTo>
                  <a:cubicBezTo>
                    <a:pt x="16" y="4"/>
                    <a:pt x="18" y="9"/>
                    <a:pt x="16" y="10"/>
                  </a:cubicBezTo>
                  <a:cubicBezTo>
                    <a:pt x="11" y="10"/>
                    <a:pt x="4" y="11"/>
                    <a:pt x="2" y="8"/>
                  </a:cubicBezTo>
                  <a:cubicBezTo>
                    <a:pt x="0" y="3"/>
                    <a:pt x="6" y="6"/>
                    <a:pt x="5" y="2"/>
                  </a:cubicBezTo>
                  <a:cubicBezTo>
                    <a:pt x="9" y="0"/>
                    <a:pt x="14" y="4"/>
                    <a:pt x="15"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41"/>
            <p:cNvSpPr>
              <a:spLocks/>
            </p:cNvSpPr>
            <p:nvPr/>
          </p:nvSpPr>
          <p:spPr bwMode="auto">
            <a:xfrm>
              <a:off x="2682875" y="1497012"/>
              <a:ext cx="77788" cy="38100"/>
            </a:xfrm>
            <a:custGeom>
              <a:avLst/>
              <a:gdLst>
                <a:gd name="T0" fmla="*/ 19 w 21"/>
                <a:gd name="T1" fmla="*/ 4 h 10"/>
                <a:gd name="T2" fmla="*/ 14 w 21"/>
                <a:gd name="T3" fmla="*/ 7 h 10"/>
                <a:gd name="T4" fmla="*/ 8 w 21"/>
                <a:gd name="T5" fmla="*/ 8 h 10"/>
                <a:gd name="T6" fmla="*/ 2 w 21"/>
                <a:gd name="T7" fmla="*/ 7 h 10"/>
                <a:gd name="T8" fmla="*/ 4 w 21"/>
                <a:gd name="T9" fmla="*/ 3 h 10"/>
                <a:gd name="T10" fmla="*/ 8 w 21"/>
                <a:gd name="T11" fmla="*/ 0 h 10"/>
                <a:gd name="T12" fmla="*/ 19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19" y="4"/>
                  </a:moveTo>
                  <a:cubicBezTo>
                    <a:pt x="21" y="8"/>
                    <a:pt x="16" y="7"/>
                    <a:pt x="14" y="7"/>
                  </a:cubicBezTo>
                  <a:cubicBezTo>
                    <a:pt x="13" y="7"/>
                    <a:pt x="9" y="10"/>
                    <a:pt x="8" y="8"/>
                  </a:cubicBezTo>
                  <a:cubicBezTo>
                    <a:pt x="7" y="7"/>
                    <a:pt x="4" y="8"/>
                    <a:pt x="2" y="7"/>
                  </a:cubicBezTo>
                  <a:cubicBezTo>
                    <a:pt x="0" y="3"/>
                    <a:pt x="9" y="4"/>
                    <a:pt x="4" y="3"/>
                  </a:cubicBezTo>
                  <a:cubicBezTo>
                    <a:pt x="4" y="1"/>
                    <a:pt x="8" y="2"/>
                    <a:pt x="8" y="0"/>
                  </a:cubicBezTo>
                  <a:cubicBezTo>
                    <a:pt x="12" y="1"/>
                    <a:pt x="17" y="2"/>
                    <a:pt x="19" y="4"/>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5" name="Freeform 42"/>
            <p:cNvSpPr>
              <a:spLocks/>
            </p:cNvSpPr>
            <p:nvPr/>
          </p:nvSpPr>
          <p:spPr bwMode="auto">
            <a:xfrm>
              <a:off x="2682875" y="1554162"/>
              <a:ext cx="36513" cy="19050"/>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6" name="Freeform 43"/>
            <p:cNvSpPr>
              <a:spLocks/>
            </p:cNvSpPr>
            <p:nvPr/>
          </p:nvSpPr>
          <p:spPr bwMode="auto">
            <a:xfrm>
              <a:off x="2565400" y="1579562"/>
              <a:ext cx="41275" cy="22225"/>
            </a:xfrm>
            <a:custGeom>
              <a:avLst/>
              <a:gdLst>
                <a:gd name="T0" fmla="*/ 9 w 11"/>
                <a:gd name="T1" fmla="*/ 0 h 6"/>
                <a:gd name="T2" fmla="*/ 11 w 11"/>
                <a:gd name="T3" fmla="*/ 3 h 6"/>
                <a:gd name="T4" fmla="*/ 5 w 11"/>
                <a:gd name="T5" fmla="*/ 5 h 6"/>
                <a:gd name="T6" fmla="*/ 0 w 11"/>
                <a:gd name="T7" fmla="*/ 5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9" y="2"/>
                    <a:pt x="10" y="3"/>
                    <a:pt x="11" y="3"/>
                  </a:cubicBezTo>
                  <a:cubicBezTo>
                    <a:pt x="11" y="6"/>
                    <a:pt x="6" y="3"/>
                    <a:pt x="5" y="5"/>
                  </a:cubicBezTo>
                  <a:cubicBezTo>
                    <a:pt x="4" y="6"/>
                    <a:pt x="5" y="5"/>
                    <a:pt x="0" y="5"/>
                  </a:cubicBezTo>
                  <a:cubicBezTo>
                    <a:pt x="2" y="2"/>
                    <a:pt x="4" y="0"/>
                    <a:pt x="9"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7" name="Freeform 44"/>
            <p:cNvSpPr>
              <a:spLocks/>
            </p:cNvSpPr>
            <p:nvPr/>
          </p:nvSpPr>
          <p:spPr bwMode="auto">
            <a:xfrm>
              <a:off x="2644775" y="1601787"/>
              <a:ext cx="14288" cy="26988"/>
            </a:xfrm>
            <a:custGeom>
              <a:avLst/>
              <a:gdLst>
                <a:gd name="T0" fmla="*/ 1 w 4"/>
                <a:gd name="T1" fmla="*/ 0 h 7"/>
                <a:gd name="T2" fmla="*/ 4 w 4"/>
                <a:gd name="T3" fmla="*/ 6 h 7"/>
                <a:gd name="T4" fmla="*/ 1 w 4"/>
                <a:gd name="T5" fmla="*/ 0 h 7"/>
              </a:gdLst>
              <a:ahLst/>
              <a:cxnLst>
                <a:cxn ang="0">
                  <a:pos x="T0" y="T1"/>
                </a:cxn>
                <a:cxn ang="0">
                  <a:pos x="T2" y="T3"/>
                </a:cxn>
                <a:cxn ang="0">
                  <a:pos x="T4" y="T5"/>
                </a:cxn>
              </a:cxnLst>
              <a:rect l="0" t="0" r="r" b="b"/>
              <a:pathLst>
                <a:path w="4" h="7">
                  <a:moveTo>
                    <a:pt x="1" y="0"/>
                  </a:moveTo>
                  <a:cubicBezTo>
                    <a:pt x="4" y="0"/>
                    <a:pt x="4" y="2"/>
                    <a:pt x="4" y="6"/>
                  </a:cubicBezTo>
                  <a:cubicBezTo>
                    <a:pt x="0" y="7"/>
                    <a:pt x="1" y="2"/>
                    <a:pt x="1"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45"/>
            <p:cNvSpPr>
              <a:spLocks/>
            </p:cNvSpPr>
            <p:nvPr/>
          </p:nvSpPr>
          <p:spPr bwMode="auto">
            <a:xfrm>
              <a:off x="4148137" y="1824037"/>
              <a:ext cx="93663" cy="107950"/>
            </a:xfrm>
            <a:custGeom>
              <a:avLst/>
              <a:gdLst>
                <a:gd name="T0" fmla="*/ 10 w 25"/>
                <a:gd name="T1" fmla="*/ 0 h 29"/>
                <a:gd name="T2" fmla="*/ 11 w 25"/>
                <a:gd name="T3" fmla="*/ 1 h 29"/>
                <a:gd name="T4" fmla="*/ 21 w 25"/>
                <a:gd name="T5" fmla="*/ 1 h 29"/>
                <a:gd name="T6" fmla="*/ 25 w 25"/>
                <a:gd name="T7" fmla="*/ 4 h 29"/>
                <a:gd name="T8" fmla="*/ 24 w 25"/>
                <a:gd name="T9" fmla="*/ 7 h 29"/>
                <a:gd name="T10" fmla="*/ 21 w 25"/>
                <a:gd name="T11" fmla="*/ 8 h 29"/>
                <a:gd name="T12" fmla="*/ 24 w 25"/>
                <a:gd name="T13" fmla="*/ 15 h 29"/>
                <a:gd name="T14" fmla="*/ 22 w 25"/>
                <a:gd name="T15" fmla="*/ 22 h 29"/>
                <a:gd name="T16" fmla="*/ 15 w 25"/>
                <a:gd name="T17" fmla="*/ 22 h 29"/>
                <a:gd name="T18" fmla="*/ 14 w 25"/>
                <a:gd name="T19" fmla="*/ 27 h 29"/>
                <a:gd name="T20" fmla="*/ 11 w 25"/>
                <a:gd name="T21" fmla="*/ 29 h 29"/>
                <a:gd name="T22" fmla="*/ 3 w 25"/>
                <a:gd name="T23" fmla="*/ 29 h 29"/>
                <a:gd name="T24" fmla="*/ 6 w 25"/>
                <a:gd name="T25" fmla="*/ 21 h 29"/>
                <a:gd name="T26" fmla="*/ 6 w 25"/>
                <a:gd name="T27" fmla="*/ 15 h 29"/>
                <a:gd name="T28" fmla="*/ 3 w 25"/>
                <a:gd name="T29" fmla="*/ 8 h 29"/>
                <a:gd name="T30" fmla="*/ 8 w 25"/>
                <a:gd name="T31" fmla="*/ 10 h 29"/>
                <a:gd name="T32" fmla="*/ 10 w 25"/>
                <a:gd name="T33"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9">
                  <a:moveTo>
                    <a:pt x="10" y="0"/>
                  </a:moveTo>
                  <a:cubicBezTo>
                    <a:pt x="11" y="0"/>
                    <a:pt x="11" y="1"/>
                    <a:pt x="11" y="1"/>
                  </a:cubicBezTo>
                  <a:cubicBezTo>
                    <a:pt x="11" y="4"/>
                    <a:pt x="17" y="0"/>
                    <a:pt x="21" y="1"/>
                  </a:cubicBezTo>
                  <a:cubicBezTo>
                    <a:pt x="22" y="3"/>
                    <a:pt x="23" y="4"/>
                    <a:pt x="25" y="4"/>
                  </a:cubicBezTo>
                  <a:cubicBezTo>
                    <a:pt x="25" y="6"/>
                    <a:pt x="25" y="7"/>
                    <a:pt x="24" y="7"/>
                  </a:cubicBezTo>
                  <a:cubicBezTo>
                    <a:pt x="24" y="8"/>
                    <a:pt x="22" y="8"/>
                    <a:pt x="21" y="8"/>
                  </a:cubicBezTo>
                  <a:cubicBezTo>
                    <a:pt x="21" y="12"/>
                    <a:pt x="24" y="12"/>
                    <a:pt x="24" y="15"/>
                  </a:cubicBezTo>
                  <a:cubicBezTo>
                    <a:pt x="24" y="17"/>
                    <a:pt x="22" y="19"/>
                    <a:pt x="22" y="22"/>
                  </a:cubicBezTo>
                  <a:cubicBezTo>
                    <a:pt x="15" y="22"/>
                    <a:pt x="15" y="22"/>
                    <a:pt x="15" y="22"/>
                  </a:cubicBezTo>
                  <a:cubicBezTo>
                    <a:pt x="13" y="22"/>
                    <a:pt x="15" y="25"/>
                    <a:pt x="14" y="27"/>
                  </a:cubicBezTo>
                  <a:cubicBezTo>
                    <a:pt x="14" y="27"/>
                    <a:pt x="10" y="27"/>
                    <a:pt x="11" y="29"/>
                  </a:cubicBezTo>
                  <a:cubicBezTo>
                    <a:pt x="3" y="29"/>
                    <a:pt x="3" y="29"/>
                    <a:pt x="3" y="29"/>
                  </a:cubicBezTo>
                  <a:cubicBezTo>
                    <a:pt x="4" y="27"/>
                    <a:pt x="0" y="20"/>
                    <a:pt x="6" y="21"/>
                  </a:cubicBezTo>
                  <a:cubicBezTo>
                    <a:pt x="6" y="17"/>
                    <a:pt x="3" y="18"/>
                    <a:pt x="6" y="15"/>
                  </a:cubicBezTo>
                  <a:cubicBezTo>
                    <a:pt x="7" y="11"/>
                    <a:pt x="2" y="13"/>
                    <a:pt x="3" y="8"/>
                  </a:cubicBezTo>
                  <a:cubicBezTo>
                    <a:pt x="6" y="8"/>
                    <a:pt x="6" y="9"/>
                    <a:pt x="8" y="10"/>
                  </a:cubicBezTo>
                  <a:cubicBezTo>
                    <a:pt x="11" y="9"/>
                    <a:pt x="9" y="3"/>
                    <a:pt x="10"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39" name="Freeform 46"/>
            <p:cNvSpPr>
              <a:spLocks/>
            </p:cNvSpPr>
            <p:nvPr/>
          </p:nvSpPr>
          <p:spPr bwMode="auto">
            <a:xfrm>
              <a:off x="833437" y="1827212"/>
              <a:ext cx="30163" cy="26988"/>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6" y="2"/>
                    <a:pt x="6" y="3"/>
                  </a:cubicBezTo>
                  <a:cubicBezTo>
                    <a:pt x="4" y="6"/>
                    <a:pt x="3" y="7"/>
                    <a:pt x="0" y="5"/>
                  </a:cubicBezTo>
                  <a:cubicBezTo>
                    <a:pt x="1" y="2"/>
                    <a:pt x="4" y="1"/>
                    <a:pt x="7"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0" name="Freeform 47"/>
            <p:cNvSpPr>
              <a:spLocks/>
            </p:cNvSpPr>
            <p:nvPr/>
          </p:nvSpPr>
          <p:spPr bwMode="auto">
            <a:xfrm>
              <a:off x="1519237" y="1849437"/>
              <a:ext cx="33338" cy="52388"/>
            </a:xfrm>
            <a:custGeom>
              <a:avLst/>
              <a:gdLst>
                <a:gd name="T0" fmla="*/ 2 w 9"/>
                <a:gd name="T1" fmla="*/ 0 h 14"/>
                <a:gd name="T2" fmla="*/ 9 w 9"/>
                <a:gd name="T3" fmla="*/ 10 h 14"/>
                <a:gd name="T4" fmla="*/ 4 w 9"/>
                <a:gd name="T5" fmla="*/ 7 h 14"/>
                <a:gd name="T6" fmla="*/ 2 w 9"/>
                <a:gd name="T7" fmla="*/ 0 h 14"/>
              </a:gdLst>
              <a:ahLst/>
              <a:cxnLst>
                <a:cxn ang="0">
                  <a:pos x="T0" y="T1"/>
                </a:cxn>
                <a:cxn ang="0">
                  <a:pos x="T2" y="T3"/>
                </a:cxn>
                <a:cxn ang="0">
                  <a:pos x="T4" y="T5"/>
                </a:cxn>
                <a:cxn ang="0">
                  <a:pos x="T6" y="T7"/>
                </a:cxn>
              </a:cxnLst>
              <a:rect l="0" t="0" r="r" b="b"/>
              <a:pathLst>
                <a:path w="9" h="14">
                  <a:moveTo>
                    <a:pt x="2" y="0"/>
                  </a:moveTo>
                  <a:cubicBezTo>
                    <a:pt x="5" y="3"/>
                    <a:pt x="5" y="8"/>
                    <a:pt x="9" y="10"/>
                  </a:cubicBezTo>
                  <a:cubicBezTo>
                    <a:pt x="8" y="14"/>
                    <a:pt x="4" y="9"/>
                    <a:pt x="4" y="7"/>
                  </a:cubicBezTo>
                  <a:cubicBezTo>
                    <a:pt x="0" y="7"/>
                    <a:pt x="0" y="2"/>
                    <a:pt x="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1" name="Freeform 48"/>
            <p:cNvSpPr>
              <a:spLocks/>
            </p:cNvSpPr>
            <p:nvPr/>
          </p:nvSpPr>
          <p:spPr bwMode="auto">
            <a:xfrm>
              <a:off x="7407275" y="1827212"/>
              <a:ext cx="55563" cy="244475"/>
            </a:xfrm>
            <a:custGeom>
              <a:avLst/>
              <a:gdLst>
                <a:gd name="T0" fmla="*/ 5 w 15"/>
                <a:gd name="T1" fmla="*/ 7 h 65"/>
                <a:gd name="T2" fmla="*/ 8 w 15"/>
                <a:gd name="T3" fmla="*/ 17 h 65"/>
                <a:gd name="T4" fmla="*/ 9 w 15"/>
                <a:gd name="T5" fmla="*/ 23 h 65"/>
                <a:gd name="T6" fmla="*/ 9 w 15"/>
                <a:gd name="T7" fmla="*/ 27 h 65"/>
                <a:gd name="T8" fmla="*/ 11 w 15"/>
                <a:gd name="T9" fmla="*/ 38 h 65"/>
                <a:gd name="T10" fmla="*/ 15 w 15"/>
                <a:gd name="T11" fmla="*/ 44 h 65"/>
                <a:gd name="T12" fmla="*/ 9 w 15"/>
                <a:gd name="T13" fmla="*/ 45 h 65"/>
                <a:gd name="T14" fmla="*/ 9 w 15"/>
                <a:gd name="T15" fmla="*/ 55 h 65"/>
                <a:gd name="T16" fmla="*/ 6 w 15"/>
                <a:gd name="T17" fmla="*/ 55 h 65"/>
                <a:gd name="T18" fmla="*/ 9 w 15"/>
                <a:gd name="T19" fmla="*/ 65 h 65"/>
                <a:gd name="T20" fmla="*/ 2 w 15"/>
                <a:gd name="T21" fmla="*/ 63 h 65"/>
                <a:gd name="T22" fmla="*/ 4 w 15"/>
                <a:gd name="T23" fmla="*/ 55 h 65"/>
                <a:gd name="T24" fmla="*/ 1 w 15"/>
                <a:gd name="T25" fmla="*/ 51 h 65"/>
                <a:gd name="T26" fmla="*/ 4 w 15"/>
                <a:gd name="T27" fmla="*/ 34 h 65"/>
                <a:gd name="T28" fmla="*/ 1 w 15"/>
                <a:gd name="T29" fmla="*/ 27 h 65"/>
                <a:gd name="T30" fmla="*/ 1 w 15"/>
                <a:gd name="T31" fmla="*/ 17 h 65"/>
                <a:gd name="T32" fmla="*/ 5 w 15"/>
                <a:gd name="T33" fmla="*/ 13 h 65"/>
                <a:gd name="T34" fmla="*/ 6 w 15"/>
                <a:gd name="T35" fmla="*/ 9 h 65"/>
                <a:gd name="T36" fmla="*/ 5 w 15"/>
                <a:gd name="T37" fmla="*/ 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5">
                  <a:moveTo>
                    <a:pt x="5" y="7"/>
                  </a:moveTo>
                  <a:cubicBezTo>
                    <a:pt x="11" y="0"/>
                    <a:pt x="5" y="15"/>
                    <a:pt x="8" y="17"/>
                  </a:cubicBezTo>
                  <a:cubicBezTo>
                    <a:pt x="10" y="19"/>
                    <a:pt x="6" y="20"/>
                    <a:pt x="9" y="23"/>
                  </a:cubicBezTo>
                  <a:cubicBezTo>
                    <a:pt x="11" y="25"/>
                    <a:pt x="9" y="25"/>
                    <a:pt x="9" y="27"/>
                  </a:cubicBezTo>
                  <a:cubicBezTo>
                    <a:pt x="9" y="28"/>
                    <a:pt x="12" y="33"/>
                    <a:pt x="11" y="38"/>
                  </a:cubicBezTo>
                  <a:cubicBezTo>
                    <a:pt x="10" y="42"/>
                    <a:pt x="13" y="43"/>
                    <a:pt x="15" y="44"/>
                  </a:cubicBezTo>
                  <a:cubicBezTo>
                    <a:pt x="14" y="47"/>
                    <a:pt x="11" y="47"/>
                    <a:pt x="9" y="45"/>
                  </a:cubicBezTo>
                  <a:cubicBezTo>
                    <a:pt x="8" y="49"/>
                    <a:pt x="9" y="55"/>
                    <a:pt x="9" y="55"/>
                  </a:cubicBezTo>
                  <a:cubicBezTo>
                    <a:pt x="9" y="55"/>
                    <a:pt x="6" y="55"/>
                    <a:pt x="6" y="55"/>
                  </a:cubicBezTo>
                  <a:cubicBezTo>
                    <a:pt x="6" y="58"/>
                    <a:pt x="10" y="59"/>
                    <a:pt x="9" y="65"/>
                  </a:cubicBezTo>
                  <a:cubicBezTo>
                    <a:pt x="5" y="63"/>
                    <a:pt x="5" y="65"/>
                    <a:pt x="2" y="63"/>
                  </a:cubicBezTo>
                  <a:cubicBezTo>
                    <a:pt x="5" y="60"/>
                    <a:pt x="1" y="59"/>
                    <a:pt x="4" y="55"/>
                  </a:cubicBezTo>
                  <a:cubicBezTo>
                    <a:pt x="4" y="53"/>
                    <a:pt x="2" y="51"/>
                    <a:pt x="1" y="51"/>
                  </a:cubicBezTo>
                  <a:cubicBezTo>
                    <a:pt x="2" y="47"/>
                    <a:pt x="5" y="41"/>
                    <a:pt x="4" y="34"/>
                  </a:cubicBezTo>
                  <a:cubicBezTo>
                    <a:pt x="3" y="31"/>
                    <a:pt x="1" y="29"/>
                    <a:pt x="1" y="27"/>
                  </a:cubicBezTo>
                  <a:cubicBezTo>
                    <a:pt x="0" y="23"/>
                    <a:pt x="4" y="20"/>
                    <a:pt x="1" y="17"/>
                  </a:cubicBezTo>
                  <a:cubicBezTo>
                    <a:pt x="1" y="15"/>
                    <a:pt x="3" y="14"/>
                    <a:pt x="5" y="13"/>
                  </a:cubicBezTo>
                  <a:cubicBezTo>
                    <a:pt x="5" y="11"/>
                    <a:pt x="5" y="9"/>
                    <a:pt x="6" y="9"/>
                  </a:cubicBezTo>
                  <a:cubicBezTo>
                    <a:pt x="7" y="8"/>
                    <a:pt x="6" y="7"/>
                    <a:pt x="5" y="7"/>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49"/>
            <p:cNvSpPr>
              <a:spLocks/>
            </p:cNvSpPr>
            <p:nvPr/>
          </p:nvSpPr>
          <p:spPr bwMode="auto">
            <a:xfrm>
              <a:off x="792162" y="1854200"/>
              <a:ext cx="14288" cy="25400"/>
            </a:xfrm>
            <a:custGeom>
              <a:avLst/>
              <a:gdLst>
                <a:gd name="T0" fmla="*/ 1 w 4"/>
                <a:gd name="T1" fmla="*/ 0 h 7"/>
                <a:gd name="T2" fmla="*/ 0 w 4"/>
                <a:gd name="T3" fmla="*/ 5 h 7"/>
                <a:gd name="T4" fmla="*/ 0 w 4"/>
                <a:gd name="T5" fmla="*/ 2 h 7"/>
                <a:gd name="T6" fmla="*/ 1 w 4"/>
                <a:gd name="T7" fmla="*/ 0 h 7"/>
              </a:gdLst>
              <a:ahLst/>
              <a:cxnLst>
                <a:cxn ang="0">
                  <a:pos x="T0" y="T1"/>
                </a:cxn>
                <a:cxn ang="0">
                  <a:pos x="T2" y="T3"/>
                </a:cxn>
                <a:cxn ang="0">
                  <a:pos x="T4" y="T5"/>
                </a:cxn>
                <a:cxn ang="0">
                  <a:pos x="T6" y="T7"/>
                </a:cxn>
              </a:cxnLst>
              <a:rect l="0" t="0" r="r" b="b"/>
              <a:pathLst>
                <a:path w="4" h="7">
                  <a:moveTo>
                    <a:pt x="1" y="0"/>
                  </a:moveTo>
                  <a:cubicBezTo>
                    <a:pt x="4" y="0"/>
                    <a:pt x="3" y="7"/>
                    <a:pt x="0" y="5"/>
                  </a:cubicBezTo>
                  <a:cubicBezTo>
                    <a:pt x="0" y="2"/>
                    <a:pt x="0" y="2"/>
                    <a:pt x="0" y="2"/>
                  </a:cubicBezTo>
                  <a:cubicBezTo>
                    <a:pt x="1" y="2"/>
                    <a:pt x="1" y="1"/>
                    <a:pt x="1"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3" name="Freeform 50"/>
            <p:cNvSpPr>
              <a:spLocks/>
            </p:cNvSpPr>
            <p:nvPr/>
          </p:nvSpPr>
          <p:spPr bwMode="auto">
            <a:xfrm>
              <a:off x="3090862" y="1939925"/>
              <a:ext cx="157163" cy="131763"/>
            </a:xfrm>
            <a:custGeom>
              <a:avLst/>
              <a:gdLst>
                <a:gd name="T0" fmla="*/ 18 w 42"/>
                <a:gd name="T1" fmla="*/ 0 h 35"/>
                <a:gd name="T2" fmla="*/ 22 w 42"/>
                <a:gd name="T3" fmla="*/ 3 h 35"/>
                <a:gd name="T4" fmla="*/ 21 w 42"/>
                <a:gd name="T5" fmla="*/ 8 h 35"/>
                <a:gd name="T6" fmla="*/ 27 w 42"/>
                <a:gd name="T7" fmla="*/ 11 h 35"/>
                <a:gd name="T8" fmla="*/ 35 w 42"/>
                <a:gd name="T9" fmla="*/ 14 h 35"/>
                <a:gd name="T10" fmla="*/ 34 w 42"/>
                <a:gd name="T11" fmla="*/ 19 h 35"/>
                <a:gd name="T12" fmla="*/ 38 w 42"/>
                <a:gd name="T13" fmla="*/ 21 h 35"/>
                <a:gd name="T14" fmla="*/ 41 w 42"/>
                <a:gd name="T15" fmla="*/ 25 h 35"/>
                <a:gd name="T16" fmla="*/ 38 w 42"/>
                <a:gd name="T17" fmla="*/ 32 h 35"/>
                <a:gd name="T18" fmla="*/ 36 w 42"/>
                <a:gd name="T19" fmla="*/ 29 h 35"/>
                <a:gd name="T20" fmla="*/ 28 w 42"/>
                <a:gd name="T21" fmla="*/ 29 h 35"/>
                <a:gd name="T22" fmla="*/ 22 w 42"/>
                <a:gd name="T23" fmla="*/ 35 h 35"/>
                <a:gd name="T24" fmla="*/ 20 w 42"/>
                <a:gd name="T25" fmla="*/ 31 h 35"/>
                <a:gd name="T26" fmla="*/ 15 w 42"/>
                <a:gd name="T27" fmla="*/ 29 h 35"/>
                <a:gd name="T28" fmla="*/ 10 w 42"/>
                <a:gd name="T29" fmla="*/ 25 h 35"/>
                <a:gd name="T30" fmla="*/ 0 w 42"/>
                <a:gd name="T31" fmla="*/ 26 h 35"/>
                <a:gd name="T32" fmla="*/ 1 w 42"/>
                <a:gd name="T33" fmla="*/ 21 h 35"/>
                <a:gd name="T34" fmla="*/ 7 w 42"/>
                <a:gd name="T35" fmla="*/ 18 h 35"/>
                <a:gd name="T36" fmla="*/ 10 w 42"/>
                <a:gd name="T37" fmla="*/ 12 h 35"/>
                <a:gd name="T38" fmla="*/ 11 w 42"/>
                <a:gd name="T39" fmla="*/ 5 h 35"/>
                <a:gd name="T40" fmla="*/ 14 w 42"/>
                <a:gd name="T41" fmla="*/ 5 h 35"/>
                <a:gd name="T42" fmla="*/ 14 w 42"/>
                <a:gd name="T43" fmla="*/ 3 h 35"/>
                <a:gd name="T44" fmla="*/ 18 w 42"/>
                <a:gd name="T4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35">
                  <a:moveTo>
                    <a:pt x="18" y="0"/>
                  </a:moveTo>
                  <a:cubicBezTo>
                    <a:pt x="20" y="0"/>
                    <a:pt x="20" y="2"/>
                    <a:pt x="22" y="3"/>
                  </a:cubicBezTo>
                  <a:cubicBezTo>
                    <a:pt x="22" y="5"/>
                    <a:pt x="18" y="5"/>
                    <a:pt x="21" y="8"/>
                  </a:cubicBezTo>
                  <a:cubicBezTo>
                    <a:pt x="20" y="12"/>
                    <a:pt x="25" y="10"/>
                    <a:pt x="27" y="11"/>
                  </a:cubicBezTo>
                  <a:cubicBezTo>
                    <a:pt x="28" y="12"/>
                    <a:pt x="30" y="16"/>
                    <a:pt x="35" y="14"/>
                  </a:cubicBezTo>
                  <a:cubicBezTo>
                    <a:pt x="35" y="17"/>
                    <a:pt x="38" y="18"/>
                    <a:pt x="34" y="19"/>
                  </a:cubicBezTo>
                  <a:cubicBezTo>
                    <a:pt x="33" y="22"/>
                    <a:pt x="37" y="20"/>
                    <a:pt x="38" y="21"/>
                  </a:cubicBezTo>
                  <a:cubicBezTo>
                    <a:pt x="39" y="22"/>
                    <a:pt x="37" y="27"/>
                    <a:pt x="41" y="25"/>
                  </a:cubicBezTo>
                  <a:cubicBezTo>
                    <a:pt x="42" y="29"/>
                    <a:pt x="37" y="28"/>
                    <a:pt x="38" y="32"/>
                  </a:cubicBezTo>
                  <a:cubicBezTo>
                    <a:pt x="36" y="32"/>
                    <a:pt x="37" y="30"/>
                    <a:pt x="36" y="29"/>
                  </a:cubicBezTo>
                  <a:cubicBezTo>
                    <a:pt x="31" y="29"/>
                    <a:pt x="32" y="31"/>
                    <a:pt x="28" y="29"/>
                  </a:cubicBezTo>
                  <a:cubicBezTo>
                    <a:pt x="26" y="31"/>
                    <a:pt x="22" y="31"/>
                    <a:pt x="22" y="35"/>
                  </a:cubicBezTo>
                  <a:cubicBezTo>
                    <a:pt x="20" y="35"/>
                    <a:pt x="21" y="32"/>
                    <a:pt x="20" y="31"/>
                  </a:cubicBezTo>
                  <a:cubicBezTo>
                    <a:pt x="19" y="30"/>
                    <a:pt x="16" y="30"/>
                    <a:pt x="15" y="29"/>
                  </a:cubicBezTo>
                  <a:cubicBezTo>
                    <a:pt x="14" y="28"/>
                    <a:pt x="13" y="26"/>
                    <a:pt x="10" y="25"/>
                  </a:cubicBezTo>
                  <a:cubicBezTo>
                    <a:pt x="5" y="24"/>
                    <a:pt x="5" y="28"/>
                    <a:pt x="0" y="26"/>
                  </a:cubicBezTo>
                  <a:cubicBezTo>
                    <a:pt x="1" y="25"/>
                    <a:pt x="1" y="23"/>
                    <a:pt x="1" y="21"/>
                  </a:cubicBezTo>
                  <a:cubicBezTo>
                    <a:pt x="6" y="23"/>
                    <a:pt x="2" y="16"/>
                    <a:pt x="7" y="18"/>
                  </a:cubicBezTo>
                  <a:cubicBezTo>
                    <a:pt x="5" y="15"/>
                    <a:pt x="9" y="14"/>
                    <a:pt x="10" y="12"/>
                  </a:cubicBezTo>
                  <a:cubicBezTo>
                    <a:pt x="11" y="11"/>
                    <a:pt x="9" y="8"/>
                    <a:pt x="11" y="5"/>
                  </a:cubicBezTo>
                  <a:cubicBezTo>
                    <a:pt x="12" y="5"/>
                    <a:pt x="14" y="6"/>
                    <a:pt x="14" y="5"/>
                  </a:cubicBezTo>
                  <a:cubicBezTo>
                    <a:pt x="14" y="5"/>
                    <a:pt x="14" y="3"/>
                    <a:pt x="14" y="3"/>
                  </a:cubicBezTo>
                  <a:cubicBezTo>
                    <a:pt x="15" y="1"/>
                    <a:pt x="18" y="2"/>
                    <a:pt x="18"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51"/>
            <p:cNvSpPr>
              <a:spLocks/>
            </p:cNvSpPr>
            <p:nvPr/>
          </p:nvSpPr>
          <p:spPr bwMode="auto">
            <a:xfrm>
              <a:off x="3008312" y="1981200"/>
              <a:ext cx="33338" cy="33338"/>
            </a:xfrm>
            <a:custGeom>
              <a:avLst/>
              <a:gdLst>
                <a:gd name="T0" fmla="*/ 0 w 9"/>
                <a:gd name="T1" fmla="*/ 0 h 9"/>
                <a:gd name="T2" fmla="*/ 9 w 9"/>
                <a:gd name="T3" fmla="*/ 4 h 9"/>
                <a:gd name="T4" fmla="*/ 0 w 9"/>
                <a:gd name="T5" fmla="*/ 0 h 9"/>
              </a:gdLst>
              <a:ahLst/>
              <a:cxnLst>
                <a:cxn ang="0">
                  <a:pos x="T0" y="T1"/>
                </a:cxn>
                <a:cxn ang="0">
                  <a:pos x="T2" y="T3"/>
                </a:cxn>
                <a:cxn ang="0">
                  <a:pos x="T4" y="T5"/>
                </a:cxn>
              </a:cxnLst>
              <a:rect l="0" t="0" r="r" b="b"/>
              <a:pathLst>
                <a:path w="9" h="9">
                  <a:moveTo>
                    <a:pt x="0" y="0"/>
                  </a:moveTo>
                  <a:cubicBezTo>
                    <a:pt x="5" y="0"/>
                    <a:pt x="5" y="4"/>
                    <a:pt x="9" y="4"/>
                  </a:cubicBezTo>
                  <a:cubicBezTo>
                    <a:pt x="8" y="9"/>
                    <a:pt x="0" y="5"/>
                    <a:pt x="0"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5" name="Freeform 52"/>
            <p:cNvSpPr>
              <a:spLocks/>
            </p:cNvSpPr>
            <p:nvPr/>
          </p:nvSpPr>
          <p:spPr bwMode="auto">
            <a:xfrm>
              <a:off x="7388225" y="2112962"/>
              <a:ext cx="112713" cy="77788"/>
            </a:xfrm>
            <a:custGeom>
              <a:avLst/>
              <a:gdLst>
                <a:gd name="T0" fmla="*/ 9 w 30"/>
                <a:gd name="T1" fmla="*/ 0 h 21"/>
                <a:gd name="T2" fmla="*/ 10 w 30"/>
                <a:gd name="T3" fmla="*/ 2 h 21"/>
                <a:gd name="T4" fmla="*/ 16 w 30"/>
                <a:gd name="T5" fmla="*/ 7 h 21"/>
                <a:gd name="T6" fmla="*/ 30 w 30"/>
                <a:gd name="T7" fmla="*/ 6 h 21"/>
                <a:gd name="T8" fmla="*/ 24 w 30"/>
                <a:gd name="T9" fmla="*/ 14 h 21"/>
                <a:gd name="T10" fmla="*/ 20 w 30"/>
                <a:gd name="T11" fmla="*/ 13 h 21"/>
                <a:gd name="T12" fmla="*/ 14 w 30"/>
                <a:gd name="T13" fmla="*/ 16 h 21"/>
                <a:gd name="T14" fmla="*/ 13 w 30"/>
                <a:gd name="T15" fmla="*/ 20 h 21"/>
                <a:gd name="T16" fmla="*/ 6 w 30"/>
                <a:gd name="T17" fmla="*/ 17 h 21"/>
                <a:gd name="T18" fmla="*/ 9 w 30"/>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1">
                  <a:moveTo>
                    <a:pt x="9" y="0"/>
                  </a:moveTo>
                  <a:cubicBezTo>
                    <a:pt x="10" y="0"/>
                    <a:pt x="10" y="1"/>
                    <a:pt x="10" y="2"/>
                  </a:cubicBezTo>
                  <a:cubicBezTo>
                    <a:pt x="10" y="5"/>
                    <a:pt x="15" y="4"/>
                    <a:pt x="16" y="7"/>
                  </a:cubicBezTo>
                  <a:cubicBezTo>
                    <a:pt x="20" y="5"/>
                    <a:pt x="24" y="8"/>
                    <a:pt x="30" y="6"/>
                  </a:cubicBezTo>
                  <a:cubicBezTo>
                    <a:pt x="29" y="10"/>
                    <a:pt x="24" y="10"/>
                    <a:pt x="24" y="14"/>
                  </a:cubicBezTo>
                  <a:cubicBezTo>
                    <a:pt x="22" y="15"/>
                    <a:pt x="22" y="13"/>
                    <a:pt x="20" y="13"/>
                  </a:cubicBezTo>
                  <a:cubicBezTo>
                    <a:pt x="17" y="12"/>
                    <a:pt x="15" y="19"/>
                    <a:pt x="14" y="16"/>
                  </a:cubicBezTo>
                  <a:cubicBezTo>
                    <a:pt x="12" y="16"/>
                    <a:pt x="13" y="18"/>
                    <a:pt x="13" y="20"/>
                  </a:cubicBezTo>
                  <a:cubicBezTo>
                    <a:pt x="9" y="21"/>
                    <a:pt x="9" y="12"/>
                    <a:pt x="6" y="17"/>
                  </a:cubicBezTo>
                  <a:cubicBezTo>
                    <a:pt x="0" y="13"/>
                    <a:pt x="4" y="3"/>
                    <a:pt x="9"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6" name="Freeform 53"/>
            <p:cNvSpPr>
              <a:spLocks/>
            </p:cNvSpPr>
            <p:nvPr/>
          </p:nvSpPr>
          <p:spPr bwMode="auto">
            <a:xfrm>
              <a:off x="7192962" y="2206625"/>
              <a:ext cx="214313" cy="184150"/>
            </a:xfrm>
            <a:custGeom>
              <a:avLst/>
              <a:gdLst>
                <a:gd name="T0" fmla="*/ 51 w 57"/>
                <a:gd name="T1" fmla="*/ 0 h 49"/>
                <a:gd name="T2" fmla="*/ 55 w 57"/>
                <a:gd name="T3" fmla="*/ 2 h 49"/>
                <a:gd name="T4" fmla="*/ 55 w 57"/>
                <a:gd name="T5" fmla="*/ 23 h 49"/>
                <a:gd name="T6" fmla="*/ 53 w 57"/>
                <a:gd name="T7" fmla="*/ 20 h 49"/>
                <a:gd name="T8" fmla="*/ 53 w 57"/>
                <a:gd name="T9" fmla="*/ 28 h 49"/>
                <a:gd name="T10" fmla="*/ 51 w 57"/>
                <a:gd name="T11" fmla="*/ 27 h 49"/>
                <a:gd name="T12" fmla="*/ 51 w 57"/>
                <a:gd name="T13" fmla="*/ 41 h 49"/>
                <a:gd name="T14" fmla="*/ 48 w 57"/>
                <a:gd name="T15" fmla="*/ 40 h 49"/>
                <a:gd name="T16" fmla="*/ 44 w 57"/>
                <a:gd name="T17" fmla="*/ 42 h 49"/>
                <a:gd name="T18" fmla="*/ 41 w 57"/>
                <a:gd name="T19" fmla="*/ 41 h 49"/>
                <a:gd name="T20" fmla="*/ 35 w 57"/>
                <a:gd name="T21" fmla="*/ 42 h 49"/>
                <a:gd name="T22" fmla="*/ 28 w 57"/>
                <a:gd name="T23" fmla="*/ 44 h 49"/>
                <a:gd name="T24" fmla="*/ 25 w 57"/>
                <a:gd name="T25" fmla="*/ 49 h 49"/>
                <a:gd name="T26" fmla="*/ 20 w 57"/>
                <a:gd name="T27" fmla="*/ 42 h 49"/>
                <a:gd name="T28" fmla="*/ 17 w 57"/>
                <a:gd name="T29" fmla="*/ 45 h 49"/>
                <a:gd name="T30" fmla="*/ 14 w 57"/>
                <a:gd name="T31" fmla="*/ 44 h 49"/>
                <a:gd name="T32" fmla="*/ 0 w 57"/>
                <a:gd name="T33" fmla="*/ 47 h 49"/>
                <a:gd name="T34" fmla="*/ 2 w 57"/>
                <a:gd name="T35" fmla="*/ 41 h 49"/>
                <a:gd name="T36" fmla="*/ 4 w 57"/>
                <a:gd name="T37" fmla="*/ 42 h 49"/>
                <a:gd name="T38" fmla="*/ 6 w 57"/>
                <a:gd name="T39" fmla="*/ 40 h 49"/>
                <a:gd name="T40" fmla="*/ 25 w 57"/>
                <a:gd name="T41" fmla="*/ 38 h 49"/>
                <a:gd name="T42" fmla="*/ 28 w 57"/>
                <a:gd name="T43" fmla="*/ 28 h 49"/>
                <a:gd name="T44" fmla="*/ 31 w 57"/>
                <a:gd name="T45" fmla="*/ 26 h 49"/>
                <a:gd name="T46" fmla="*/ 39 w 57"/>
                <a:gd name="T47" fmla="*/ 27 h 49"/>
                <a:gd name="T48" fmla="*/ 39 w 57"/>
                <a:gd name="T49" fmla="*/ 21 h 49"/>
                <a:gd name="T50" fmla="*/ 41 w 57"/>
                <a:gd name="T51" fmla="*/ 24 h 49"/>
                <a:gd name="T52" fmla="*/ 42 w 57"/>
                <a:gd name="T53" fmla="*/ 17 h 49"/>
                <a:gd name="T54" fmla="*/ 46 w 57"/>
                <a:gd name="T55" fmla="*/ 6 h 49"/>
                <a:gd name="T56" fmla="*/ 51 w 57"/>
                <a:gd name="T5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 h="49">
                  <a:moveTo>
                    <a:pt x="51" y="0"/>
                  </a:moveTo>
                  <a:cubicBezTo>
                    <a:pt x="53" y="0"/>
                    <a:pt x="53" y="2"/>
                    <a:pt x="55" y="2"/>
                  </a:cubicBezTo>
                  <a:cubicBezTo>
                    <a:pt x="55" y="12"/>
                    <a:pt x="57" y="17"/>
                    <a:pt x="55" y="23"/>
                  </a:cubicBezTo>
                  <a:cubicBezTo>
                    <a:pt x="54" y="23"/>
                    <a:pt x="54" y="21"/>
                    <a:pt x="53" y="20"/>
                  </a:cubicBezTo>
                  <a:cubicBezTo>
                    <a:pt x="50" y="21"/>
                    <a:pt x="54" y="26"/>
                    <a:pt x="53" y="28"/>
                  </a:cubicBezTo>
                  <a:cubicBezTo>
                    <a:pt x="52" y="28"/>
                    <a:pt x="52" y="27"/>
                    <a:pt x="51" y="27"/>
                  </a:cubicBezTo>
                  <a:cubicBezTo>
                    <a:pt x="51" y="41"/>
                    <a:pt x="51" y="41"/>
                    <a:pt x="51" y="41"/>
                  </a:cubicBezTo>
                  <a:cubicBezTo>
                    <a:pt x="50" y="41"/>
                    <a:pt x="49" y="40"/>
                    <a:pt x="48" y="40"/>
                  </a:cubicBezTo>
                  <a:cubicBezTo>
                    <a:pt x="45" y="38"/>
                    <a:pt x="45" y="42"/>
                    <a:pt x="44" y="42"/>
                  </a:cubicBezTo>
                  <a:cubicBezTo>
                    <a:pt x="43" y="43"/>
                    <a:pt x="42" y="41"/>
                    <a:pt x="41" y="41"/>
                  </a:cubicBezTo>
                  <a:cubicBezTo>
                    <a:pt x="40" y="41"/>
                    <a:pt x="37" y="42"/>
                    <a:pt x="35" y="42"/>
                  </a:cubicBezTo>
                  <a:cubicBezTo>
                    <a:pt x="35" y="43"/>
                    <a:pt x="32" y="45"/>
                    <a:pt x="28" y="44"/>
                  </a:cubicBezTo>
                  <a:cubicBezTo>
                    <a:pt x="26" y="44"/>
                    <a:pt x="27" y="49"/>
                    <a:pt x="25" y="49"/>
                  </a:cubicBezTo>
                  <a:cubicBezTo>
                    <a:pt x="22" y="48"/>
                    <a:pt x="20" y="47"/>
                    <a:pt x="20" y="42"/>
                  </a:cubicBezTo>
                  <a:cubicBezTo>
                    <a:pt x="17" y="41"/>
                    <a:pt x="18" y="45"/>
                    <a:pt x="17" y="45"/>
                  </a:cubicBezTo>
                  <a:cubicBezTo>
                    <a:pt x="15" y="46"/>
                    <a:pt x="15" y="44"/>
                    <a:pt x="14" y="44"/>
                  </a:cubicBezTo>
                  <a:cubicBezTo>
                    <a:pt x="9" y="45"/>
                    <a:pt x="4" y="49"/>
                    <a:pt x="0" y="47"/>
                  </a:cubicBezTo>
                  <a:cubicBezTo>
                    <a:pt x="1" y="45"/>
                    <a:pt x="2" y="43"/>
                    <a:pt x="2" y="41"/>
                  </a:cubicBezTo>
                  <a:cubicBezTo>
                    <a:pt x="3" y="40"/>
                    <a:pt x="4" y="42"/>
                    <a:pt x="4" y="42"/>
                  </a:cubicBezTo>
                  <a:cubicBezTo>
                    <a:pt x="6" y="42"/>
                    <a:pt x="5" y="40"/>
                    <a:pt x="6" y="40"/>
                  </a:cubicBezTo>
                  <a:cubicBezTo>
                    <a:pt x="11" y="39"/>
                    <a:pt x="20" y="40"/>
                    <a:pt x="25" y="38"/>
                  </a:cubicBezTo>
                  <a:cubicBezTo>
                    <a:pt x="23" y="32"/>
                    <a:pt x="30" y="34"/>
                    <a:pt x="28" y="28"/>
                  </a:cubicBezTo>
                  <a:cubicBezTo>
                    <a:pt x="31" y="30"/>
                    <a:pt x="31" y="30"/>
                    <a:pt x="31" y="26"/>
                  </a:cubicBezTo>
                  <a:cubicBezTo>
                    <a:pt x="34" y="29"/>
                    <a:pt x="37" y="24"/>
                    <a:pt x="39" y="27"/>
                  </a:cubicBezTo>
                  <a:cubicBezTo>
                    <a:pt x="40" y="26"/>
                    <a:pt x="39" y="22"/>
                    <a:pt x="39" y="21"/>
                  </a:cubicBezTo>
                  <a:cubicBezTo>
                    <a:pt x="41" y="20"/>
                    <a:pt x="41" y="24"/>
                    <a:pt x="41" y="24"/>
                  </a:cubicBezTo>
                  <a:cubicBezTo>
                    <a:pt x="42" y="25"/>
                    <a:pt x="45" y="23"/>
                    <a:pt x="42" y="17"/>
                  </a:cubicBezTo>
                  <a:cubicBezTo>
                    <a:pt x="47" y="16"/>
                    <a:pt x="45" y="10"/>
                    <a:pt x="46" y="6"/>
                  </a:cubicBezTo>
                  <a:cubicBezTo>
                    <a:pt x="47" y="4"/>
                    <a:pt x="52" y="4"/>
                    <a:pt x="51"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7" name="Freeform 54"/>
            <p:cNvSpPr>
              <a:spLocks/>
            </p:cNvSpPr>
            <p:nvPr/>
          </p:nvSpPr>
          <p:spPr bwMode="auto">
            <a:xfrm>
              <a:off x="4549775" y="2217737"/>
              <a:ext cx="38100" cy="41275"/>
            </a:xfrm>
            <a:custGeom>
              <a:avLst/>
              <a:gdLst>
                <a:gd name="T0" fmla="*/ 4 w 10"/>
                <a:gd name="T1" fmla="*/ 0 h 11"/>
                <a:gd name="T2" fmla="*/ 1 w 10"/>
                <a:gd name="T3" fmla="*/ 10 h 11"/>
                <a:gd name="T4" fmla="*/ 4 w 10"/>
                <a:gd name="T5" fmla="*/ 0 h 11"/>
              </a:gdLst>
              <a:ahLst/>
              <a:cxnLst>
                <a:cxn ang="0">
                  <a:pos x="T0" y="T1"/>
                </a:cxn>
                <a:cxn ang="0">
                  <a:pos x="T2" y="T3"/>
                </a:cxn>
                <a:cxn ang="0">
                  <a:pos x="T4" y="T5"/>
                </a:cxn>
              </a:cxnLst>
              <a:rect l="0" t="0" r="r" b="b"/>
              <a:pathLst>
                <a:path w="10" h="11">
                  <a:moveTo>
                    <a:pt x="4" y="0"/>
                  </a:moveTo>
                  <a:cubicBezTo>
                    <a:pt x="10" y="0"/>
                    <a:pt x="8" y="11"/>
                    <a:pt x="1" y="10"/>
                  </a:cubicBezTo>
                  <a:cubicBezTo>
                    <a:pt x="4" y="9"/>
                    <a:pt x="0" y="1"/>
                    <a:pt x="4"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8" name="Freeform 55"/>
            <p:cNvSpPr>
              <a:spLocks/>
            </p:cNvSpPr>
            <p:nvPr/>
          </p:nvSpPr>
          <p:spPr bwMode="auto">
            <a:xfrm>
              <a:off x="4640262" y="2278062"/>
              <a:ext cx="55563" cy="41275"/>
            </a:xfrm>
            <a:custGeom>
              <a:avLst/>
              <a:gdLst>
                <a:gd name="T0" fmla="*/ 12 w 15"/>
                <a:gd name="T1" fmla="*/ 2 h 11"/>
                <a:gd name="T2" fmla="*/ 15 w 15"/>
                <a:gd name="T3" fmla="*/ 9 h 11"/>
                <a:gd name="T4" fmla="*/ 8 w 15"/>
                <a:gd name="T5" fmla="*/ 9 h 11"/>
                <a:gd name="T6" fmla="*/ 8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4"/>
                    <a:pt x="15" y="6"/>
                    <a:pt x="15" y="9"/>
                  </a:cubicBezTo>
                  <a:cubicBezTo>
                    <a:pt x="14" y="9"/>
                    <a:pt x="9" y="11"/>
                    <a:pt x="8" y="9"/>
                  </a:cubicBezTo>
                  <a:cubicBezTo>
                    <a:pt x="8" y="9"/>
                    <a:pt x="8" y="8"/>
                    <a:pt x="8" y="8"/>
                  </a:cubicBezTo>
                  <a:cubicBezTo>
                    <a:pt x="6" y="8"/>
                    <a:pt x="2" y="9"/>
                    <a:pt x="2" y="7"/>
                  </a:cubicBezTo>
                  <a:cubicBezTo>
                    <a:pt x="0" y="0"/>
                    <a:pt x="12" y="7"/>
                    <a:pt x="12"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49" name="Freeform 56"/>
            <p:cNvSpPr>
              <a:spLocks/>
            </p:cNvSpPr>
            <p:nvPr/>
          </p:nvSpPr>
          <p:spPr bwMode="auto">
            <a:xfrm>
              <a:off x="5067300" y="2352675"/>
              <a:ext cx="41275" cy="19050"/>
            </a:xfrm>
            <a:custGeom>
              <a:avLst/>
              <a:gdLst>
                <a:gd name="T0" fmla="*/ 0 w 11"/>
                <a:gd name="T1" fmla="*/ 5 h 5"/>
                <a:gd name="T2" fmla="*/ 6 w 11"/>
                <a:gd name="T3" fmla="*/ 1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1"/>
                  </a:cubicBezTo>
                  <a:cubicBezTo>
                    <a:pt x="11" y="0"/>
                    <a:pt x="8" y="3"/>
                    <a:pt x="5" y="2"/>
                  </a:cubicBezTo>
                  <a:cubicBezTo>
                    <a:pt x="3" y="3"/>
                    <a:pt x="3" y="5"/>
                    <a:pt x="0"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0" name="Freeform 57"/>
            <p:cNvSpPr>
              <a:spLocks/>
            </p:cNvSpPr>
            <p:nvPr/>
          </p:nvSpPr>
          <p:spPr bwMode="auto">
            <a:xfrm>
              <a:off x="7212012" y="2386012"/>
              <a:ext cx="41275" cy="22225"/>
            </a:xfrm>
            <a:custGeom>
              <a:avLst/>
              <a:gdLst>
                <a:gd name="T0" fmla="*/ 9 w 11"/>
                <a:gd name="T1" fmla="*/ 0 h 6"/>
                <a:gd name="T2" fmla="*/ 6 w 11"/>
                <a:gd name="T3" fmla="*/ 6 h 6"/>
                <a:gd name="T4" fmla="*/ 1 w 11"/>
                <a:gd name="T5" fmla="*/ 1 h 6"/>
                <a:gd name="T6" fmla="*/ 9 w 11"/>
                <a:gd name="T7" fmla="*/ 0 h 6"/>
              </a:gdLst>
              <a:ahLst/>
              <a:cxnLst>
                <a:cxn ang="0">
                  <a:pos x="T0" y="T1"/>
                </a:cxn>
                <a:cxn ang="0">
                  <a:pos x="T2" y="T3"/>
                </a:cxn>
                <a:cxn ang="0">
                  <a:pos x="T4" y="T5"/>
                </a:cxn>
                <a:cxn ang="0">
                  <a:pos x="T6" y="T7"/>
                </a:cxn>
              </a:cxnLst>
              <a:rect l="0" t="0" r="r" b="b"/>
              <a:pathLst>
                <a:path w="11" h="6">
                  <a:moveTo>
                    <a:pt x="9" y="0"/>
                  </a:moveTo>
                  <a:cubicBezTo>
                    <a:pt x="11" y="5"/>
                    <a:pt x="5" y="1"/>
                    <a:pt x="6" y="6"/>
                  </a:cubicBezTo>
                  <a:cubicBezTo>
                    <a:pt x="3" y="6"/>
                    <a:pt x="0" y="5"/>
                    <a:pt x="1" y="1"/>
                  </a:cubicBezTo>
                  <a:cubicBezTo>
                    <a:pt x="4" y="5"/>
                    <a:pt x="5" y="0"/>
                    <a:pt x="9"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1" name="Freeform 58"/>
            <p:cNvSpPr>
              <a:spLocks/>
            </p:cNvSpPr>
            <p:nvPr/>
          </p:nvSpPr>
          <p:spPr bwMode="auto">
            <a:xfrm>
              <a:off x="7145337" y="2386012"/>
              <a:ext cx="55563" cy="60325"/>
            </a:xfrm>
            <a:custGeom>
              <a:avLst/>
              <a:gdLst>
                <a:gd name="T0" fmla="*/ 13 w 15"/>
                <a:gd name="T1" fmla="*/ 3 h 16"/>
                <a:gd name="T2" fmla="*/ 13 w 15"/>
                <a:gd name="T3" fmla="*/ 13 h 16"/>
                <a:gd name="T4" fmla="*/ 5 w 15"/>
                <a:gd name="T5" fmla="*/ 14 h 16"/>
                <a:gd name="T6" fmla="*/ 1 w 15"/>
                <a:gd name="T7" fmla="*/ 8 h 16"/>
                <a:gd name="T8" fmla="*/ 13 w 15"/>
                <a:gd name="T9" fmla="*/ 3 h 16"/>
              </a:gdLst>
              <a:ahLst/>
              <a:cxnLst>
                <a:cxn ang="0">
                  <a:pos x="T0" y="T1"/>
                </a:cxn>
                <a:cxn ang="0">
                  <a:pos x="T2" y="T3"/>
                </a:cxn>
                <a:cxn ang="0">
                  <a:pos x="T4" y="T5"/>
                </a:cxn>
                <a:cxn ang="0">
                  <a:pos x="T6" y="T7"/>
                </a:cxn>
                <a:cxn ang="0">
                  <a:pos x="T8" y="T9"/>
                </a:cxn>
              </a:cxnLst>
              <a:rect l="0" t="0" r="r" b="b"/>
              <a:pathLst>
                <a:path w="15" h="16">
                  <a:moveTo>
                    <a:pt x="13" y="3"/>
                  </a:moveTo>
                  <a:cubicBezTo>
                    <a:pt x="15" y="7"/>
                    <a:pt x="9" y="11"/>
                    <a:pt x="13" y="13"/>
                  </a:cubicBezTo>
                  <a:cubicBezTo>
                    <a:pt x="13" y="16"/>
                    <a:pt x="7" y="13"/>
                    <a:pt x="5" y="14"/>
                  </a:cubicBezTo>
                  <a:cubicBezTo>
                    <a:pt x="5" y="9"/>
                    <a:pt x="6" y="6"/>
                    <a:pt x="1" y="8"/>
                  </a:cubicBezTo>
                  <a:cubicBezTo>
                    <a:pt x="0" y="2"/>
                    <a:pt x="8" y="0"/>
                    <a:pt x="13"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59"/>
            <p:cNvSpPr>
              <a:spLocks/>
            </p:cNvSpPr>
            <p:nvPr/>
          </p:nvSpPr>
          <p:spPr bwMode="auto">
            <a:xfrm>
              <a:off x="6945312" y="2597150"/>
              <a:ext cx="34925" cy="52388"/>
            </a:xfrm>
            <a:custGeom>
              <a:avLst/>
              <a:gdLst>
                <a:gd name="T0" fmla="*/ 9 w 9"/>
                <a:gd name="T1" fmla="*/ 6 h 14"/>
                <a:gd name="T2" fmla="*/ 6 w 9"/>
                <a:gd name="T3" fmla="*/ 14 h 14"/>
                <a:gd name="T4" fmla="*/ 0 w 9"/>
                <a:gd name="T5" fmla="*/ 14 h 14"/>
                <a:gd name="T6" fmla="*/ 2 w 9"/>
                <a:gd name="T7" fmla="*/ 4 h 14"/>
                <a:gd name="T8" fmla="*/ 9 w 9"/>
                <a:gd name="T9" fmla="*/ 6 h 14"/>
              </a:gdLst>
              <a:ahLst/>
              <a:cxnLst>
                <a:cxn ang="0">
                  <a:pos x="T0" y="T1"/>
                </a:cxn>
                <a:cxn ang="0">
                  <a:pos x="T2" y="T3"/>
                </a:cxn>
                <a:cxn ang="0">
                  <a:pos x="T4" y="T5"/>
                </a:cxn>
                <a:cxn ang="0">
                  <a:pos x="T6" y="T7"/>
                </a:cxn>
                <a:cxn ang="0">
                  <a:pos x="T8" y="T9"/>
                </a:cxn>
              </a:cxnLst>
              <a:rect l="0" t="0" r="r" b="b"/>
              <a:pathLst>
                <a:path w="9" h="14">
                  <a:moveTo>
                    <a:pt x="9" y="6"/>
                  </a:moveTo>
                  <a:cubicBezTo>
                    <a:pt x="9" y="10"/>
                    <a:pt x="4" y="9"/>
                    <a:pt x="6" y="14"/>
                  </a:cubicBezTo>
                  <a:cubicBezTo>
                    <a:pt x="0" y="14"/>
                    <a:pt x="0" y="14"/>
                    <a:pt x="0" y="14"/>
                  </a:cubicBezTo>
                  <a:cubicBezTo>
                    <a:pt x="1" y="12"/>
                    <a:pt x="5" y="6"/>
                    <a:pt x="2" y="4"/>
                  </a:cubicBezTo>
                  <a:cubicBezTo>
                    <a:pt x="3" y="1"/>
                    <a:pt x="9" y="0"/>
                    <a:pt x="9" y="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3" name="Freeform 60"/>
            <p:cNvSpPr>
              <a:spLocks/>
            </p:cNvSpPr>
            <p:nvPr/>
          </p:nvSpPr>
          <p:spPr bwMode="auto">
            <a:xfrm>
              <a:off x="1995487" y="2622550"/>
              <a:ext cx="22225" cy="15875"/>
            </a:xfrm>
            <a:custGeom>
              <a:avLst/>
              <a:gdLst>
                <a:gd name="T0" fmla="*/ 0 w 6"/>
                <a:gd name="T1" fmla="*/ 2 h 4"/>
                <a:gd name="T2" fmla="*/ 6 w 6"/>
                <a:gd name="T3" fmla="*/ 0 h 4"/>
                <a:gd name="T4" fmla="*/ 4 w 6"/>
                <a:gd name="T5" fmla="*/ 4 h 4"/>
                <a:gd name="T6" fmla="*/ 2 w 6"/>
                <a:gd name="T7" fmla="*/ 4 h 4"/>
                <a:gd name="T8" fmla="*/ 0 w 6"/>
                <a:gd name="T9" fmla="*/ 2 h 4"/>
              </a:gdLst>
              <a:ahLst/>
              <a:cxnLst>
                <a:cxn ang="0">
                  <a:pos x="T0" y="T1"/>
                </a:cxn>
                <a:cxn ang="0">
                  <a:pos x="T2" y="T3"/>
                </a:cxn>
                <a:cxn ang="0">
                  <a:pos x="T4" y="T5"/>
                </a:cxn>
                <a:cxn ang="0">
                  <a:pos x="T6" y="T7"/>
                </a:cxn>
                <a:cxn ang="0">
                  <a:pos x="T8" y="T9"/>
                </a:cxn>
              </a:cxnLst>
              <a:rect l="0" t="0" r="r" b="b"/>
              <a:pathLst>
                <a:path w="6" h="4">
                  <a:moveTo>
                    <a:pt x="0" y="2"/>
                  </a:moveTo>
                  <a:cubicBezTo>
                    <a:pt x="1" y="0"/>
                    <a:pt x="4" y="0"/>
                    <a:pt x="6" y="0"/>
                  </a:cubicBezTo>
                  <a:cubicBezTo>
                    <a:pt x="6" y="2"/>
                    <a:pt x="4" y="3"/>
                    <a:pt x="4" y="4"/>
                  </a:cubicBezTo>
                  <a:cubicBezTo>
                    <a:pt x="2" y="4"/>
                    <a:pt x="2" y="4"/>
                    <a:pt x="2" y="4"/>
                  </a:cubicBezTo>
                  <a:cubicBezTo>
                    <a:pt x="2" y="3"/>
                    <a:pt x="1" y="2"/>
                    <a:pt x="0"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4" name="Freeform 61"/>
            <p:cNvSpPr>
              <a:spLocks/>
            </p:cNvSpPr>
            <p:nvPr/>
          </p:nvSpPr>
          <p:spPr bwMode="auto">
            <a:xfrm>
              <a:off x="2554287" y="2638425"/>
              <a:ext cx="214313" cy="85725"/>
            </a:xfrm>
            <a:custGeom>
              <a:avLst/>
              <a:gdLst>
                <a:gd name="T0" fmla="*/ 56 w 57"/>
                <a:gd name="T1" fmla="*/ 16 h 23"/>
                <a:gd name="T2" fmla="*/ 43 w 57"/>
                <a:gd name="T3" fmla="*/ 20 h 23"/>
                <a:gd name="T4" fmla="*/ 41 w 57"/>
                <a:gd name="T5" fmla="*/ 13 h 23"/>
                <a:gd name="T6" fmla="*/ 25 w 57"/>
                <a:gd name="T7" fmla="*/ 10 h 23"/>
                <a:gd name="T8" fmla="*/ 24 w 57"/>
                <a:gd name="T9" fmla="*/ 6 h 23"/>
                <a:gd name="T10" fmla="*/ 10 w 57"/>
                <a:gd name="T11" fmla="*/ 6 h 23"/>
                <a:gd name="T12" fmla="*/ 0 w 57"/>
                <a:gd name="T13" fmla="*/ 9 h 23"/>
                <a:gd name="T14" fmla="*/ 5 w 57"/>
                <a:gd name="T15" fmla="*/ 2 h 23"/>
                <a:gd name="T16" fmla="*/ 18 w 57"/>
                <a:gd name="T17" fmla="*/ 0 h 23"/>
                <a:gd name="T18" fmla="*/ 22 w 57"/>
                <a:gd name="T19" fmla="*/ 3 h 23"/>
                <a:gd name="T20" fmla="*/ 27 w 57"/>
                <a:gd name="T21" fmla="*/ 5 h 23"/>
                <a:gd name="T22" fmla="*/ 38 w 57"/>
                <a:gd name="T23" fmla="*/ 6 h 23"/>
                <a:gd name="T24" fmla="*/ 42 w 57"/>
                <a:gd name="T25" fmla="*/ 13 h 23"/>
                <a:gd name="T26" fmla="*/ 46 w 57"/>
                <a:gd name="T27" fmla="*/ 14 h 23"/>
                <a:gd name="T28" fmla="*/ 56 w 57"/>
                <a:gd name="T29"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23">
                  <a:moveTo>
                    <a:pt x="56" y="16"/>
                  </a:moveTo>
                  <a:cubicBezTo>
                    <a:pt x="57" y="23"/>
                    <a:pt x="44" y="15"/>
                    <a:pt x="43" y="20"/>
                  </a:cubicBezTo>
                  <a:cubicBezTo>
                    <a:pt x="40" y="20"/>
                    <a:pt x="43" y="14"/>
                    <a:pt x="41" y="13"/>
                  </a:cubicBezTo>
                  <a:cubicBezTo>
                    <a:pt x="36" y="12"/>
                    <a:pt x="30" y="11"/>
                    <a:pt x="25" y="10"/>
                  </a:cubicBezTo>
                  <a:cubicBezTo>
                    <a:pt x="24" y="9"/>
                    <a:pt x="24" y="8"/>
                    <a:pt x="24" y="6"/>
                  </a:cubicBezTo>
                  <a:cubicBezTo>
                    <a:pt x="18" y="6"/>
                    <a:pt x="14" y="5"/>
                    <a:pt x="10" y="6"/>
                  </a:cubicBezTo>
                  <a:cubicBezTo>
                    <a:pt x="6" y="7"/>
                    <a:pt x="4" y="10"/>
                    <a:pt x="0" y="9"/>
                  </a:cubicBezTo>
                  <a:cubicBezTo>
                    <a:pt x="0" y="5"/>
                    <a:pt x="6" y="6"/>
                    <a:pt x="5" y="2"/>
                  </a:cubicBezTo>
                  <a:cubicBezTo>
                    <a:pt x="9" y="1"/>
                    <a:pt x="17" y="4"/>
                    <a:pt x="18" y="0"/>
                  </a:cubicBezTo>
                  <a:cubicBezTo>
                    <a:pt x="24" y="1"/>
                    <a:pt x="16" y="2"/>
                    <a:pt x="22" y="3"/>
                  </a:cubicBezTo>
                  <a:cubicBezTo>
                    <a:pt x="22" y="3"/>
                    <a:pt x="26" y="4"/>
                    <a:pt x="27" y="5"/>
                  </a:cubicBezTo>
                  <a:cubicBezTo>
                    <a:pt x="28" y="6"/>
                    <a:pt x="32" y="6"/>
                    <a:pt x="38" y="6"/>
                  </a:cubicBezTo>
                  <a:cubicBezTo>
                    <a:pt x="36" y="11"/>
                    <a:pt x="45" y="7"/>
                    <a:pt x="42" y="13"/>
                  </a:cubicBezTo>
                  <a:cubicBezTo>
                    <a:pt x="44" y="11"/>
                    <a:pt x="45" y="12"/>
                    <a:pt x="46" y="14"/>
                  </a:cubicBezTo>
                  <a:cubicBezTo>
                    <a:pt x="49" y="15"/>
                    <a:pt x="55" y="13"/>
                    <a:pt x="56" y="1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5" name="Freeform 62"/>
            <p:cNvSpPr>
              <a:spLocks/>
            </p:cNvSpPr>
            <p:nvPr/>
          </p:nvSpPr>
          <p:spPr bwMode="auto">
            <a:xfrm>
              <a:off x="2805112" y="2713038"/>
              <a:ext cx="90488" cy="49213"/>
            </a:xfrm>
            <a:custGeom>
              <a:avLst/>
              <a:gdLst>
                <a:gd name="T0" fmla="*/ 2 w 24"/>
                <a:gd name="T1" fmla="*/ 0 h 13"/>
                <a:gd name="T2" fmla="*/ 13 w 24"/>
                <a:gd name="T3" fmla="*/ 1 h 13"/>
                <a:gd name="T4" fmla="*/ 18 w 24"/>
                <a:gd name="T5" fmla="*/ 3 h 13"/>
                <a:gd name="T6" fmla="*/ 24 w 24"/>
                <a:gd name="T7" fmla="*/ 6 h 13"/>
                <a:gd name="T8" fmla="*/ 4 w 24"/>
                <a:gd name="T9" fmla="*/ 8 h 13"/>
                <a:gd name="T10" fmla="*/ 7 w 24"/>
                <a:gd name="T11" fmla="*/ 7 h 13"/>
                <a:gd name="T12" fmla="*/ 2 w 24"/>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4" h="13">
                  <a:moveTo>
                    <a:pt x="2" y="0"/>
                  </a:moveTo>
                  <a:cubicBezTo>
                    <a:pt x="4" y="2"/>
                    <a:pt x="9" y="0"/>
                    <a:pt x="13" y="1"/>
                  </a:cubicBezTo>
                  <a:cubicBezTo>
                    <a:pt x="13" y="2"/>
                    <a:pt x="17" y="7"/>
                    <a:pt x="18" y="3"/>
                  </a:cubicBezTo>
                  <a:cubicBezTo>
                    <a:pt x="21" y="3"/>
                    <a:pt x="20" y="7"/>
                    <a:pt x="24" y="6"/>
                  </a:cubicBezTo>
                  <a:cubicBezTo>
                    <a:pt x="24" y="13"/>
                    <a:pt x="9" y="10"/>
                    <a:pt x="4" y="8"/>
                  </a:cubicBezTo>
                  <a:cubicBezTo>
                    <a:pt x="4" y="7"/>
                    <a:pt x="7" y="7"/>
                    <a:pt x="7" y="7"/>
                  </a:cubicBezTo>
                  <a:cubicBezTo>
                    <a:pt x="7" y="5"/>
                    <a:pt x="0" y="5"/>
                    <a:pt x="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63"/>
            <p:cNvSpPr>
              <a:spLocks/>
            </p:cNvSpPr>
            <p:nvPr/>
          </p:nvSpPr>
          <p:spPr bwMode="auto">
            <a:xfrm>
              <a:off x="6699250" y="2716213"/>
              <a:ext cx="44450" cy="33338"/>
            </a:xfrm>
            <a:custGeom>
              <a:avLst/>
              <a:gdLst>
                <a:gd name="T0" fmla="*/ 10 w 12"/>
                <a:gd name="T1" fmla="*/ 0 h 9"/>
                <a:gd name="T2" fmla="*/ 7 w 12"/>
                <a:gd name="T3" fmla="*/ 9 h 9"/>
                <a:gd name="T4" fmla="*/ 0 w 12"/>
                <a:gd name="T5" fmla="*/ 3 h 9"/>
                <a:gd name="T6" fmla="*/ 3 w 12"/>
                <a:gd name="T7" fmla="*/ 0 h 9"/>
                <a:gd name="T8" fmla="*/ 10 w 12"/>
                <a:gd name="T9" fmla="*/ 0 h 9"/>
              </a:gdLst>
              <a:ahLst/>
              <a:cxnLst>
                <a:cxn ang="0">
                  <a:pos x="T0" y="T1"/>
                </a:cxn>
                <a:cxn ang="0">
                  <a:pos x="T2" y="T3"/>
                </a:cxn>
                <a:cxn ang="0">
                  <a:pos x="T4" y="T5"/>
                </a:cxn>
                <a:cxn ang="0">
                  <a:pos x="T6" y="T7"/>
                </a:cxn>
                <a:cxn ang="0">
                  <a:pos x="T8" y="T9"/>
                </a:cxn>
              </a:cxnLst>
              <a:rect l="0" t="0" r="r" b="b"/>
              <a:pathLst>
                <a:path w="12" h="9">
                  <a:moveTo>
                    <a:pt x="10" y="0"/>
                  </a:moveTo>
                  <a:cubicBezTo>
                    <a:pt x="12" y="6"/>
                    <a:pt x="7" y="4"/>
                    <a:pt x="7" y="9"/>
                  </a:cubicBezTo>
                  <a:cubicBezTo>
                    <a:pt x="4" y="8"/>
                    <a:pt x="0" y="8"/>
                    <a:pt x="0" y="3"/>
                  </a:cubicBezTo>
                  <a:cubicBezTo>
                    <a:pt x="3" y="4"/>
                    <a:pt x="3" y="2"/>
                    <a:pt x="3" y="0"/>
                  </a:cubicBezTo>
                  <a:lnTo>
                    <a:pt x="10" y="0"/>
                  </a:lnTo>
                  <a:close/>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7" name="Freeform 64"/>
            <p:cNvSpPr>
              <a:spLocks/>
            </p:cNvSpPr>
            <p:nvPr/>
          </p:nvSpPr>
          <p:spPr bwMode="auto">
            <a:xfrm>
              <a:off x="2776537" y="2727325"/>
              <a:ext cx="33338" cy="26988"/>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5" y="6"/>
                    <a:pt x="3" y="5"/>
                    <a:pt x="0" y="6"/>
                  </a:cubicBezTo>
                  <a:cubicBezTo>
                    <a:pt x="1" y="3"/>
                    <a:pt x="9" y="0"/>
                    <a:pt x="7" y="7"/>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8" name="Freeform 65"/>
            <p:cNvSpPr>
              <a:spLocks/>
            </p:cNvSpPr>
            <p:nvPr/>
          </p:nvSpPr>
          <p:spPr bwMode="auto">
            <a:xfrm>
              <a:off x="2686050" y="2735263"/>
              <a:ext cx="41275" cy="26988"/>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59" name="Freeform 66"/>
            <p:cNvSpPr>
              <a:spLocks/>
            </p:cNvSpPr>
            <p:nvPr/>
          </p:nvSpPr>
          <p:spPr bwMode="auto">
            <a:xfrm>
              <a:off x="6934200" y="2749550"/>
              <a:ext cx="60325" cy="101600"/>
            </a:xfrm>
            <a:custGeom>
              <a:avLst/>
              <a:gdLst>
                <a:gd name="T0" fmla="*/ 7 w 16"/>
                <a:gd name="T1" fmla="*/ 0 h 27"/>
                <a:gd name="T2" fmla="*/ 13 w 16"/>
                <a:gd name="T3" fmla="*/ 0 h 27"/>
                <a:gd name="T4" fmla="*/ 16 w 16"/>
                <a:gd name="T5" fmla="*/ 10 h 27"/>
                <a:gd name="T6" fmla="*/ 12 w 16"/>
                <a:gd name="T7" fmla="*/ 14 h 27"/>
                <a:gd name="T8" fmla="*/ 10 w 16"/>
                <a:gd name="T9" fmla="*/ 18 h 27"/>
                <a:gd name="T10" fmla="*/ 9 w 16"/>
                <a:gd name="T11" fmla="*/ 25 h 27"/>
                <a:gd name="T12" fmla="*/ 5 w 16"/>
                <a:gd name="T13" fmla="*/ 21 h 27"/>
                <a:gd name="T14" fmla="*/ 0 w 16"/>
                <a:gd name="T15" fmla="*/ 15 h 27"/>
                <a:gd name="T16" fmla="*/ 3 w 16"/>
                <a:gd name="T17" fmla="*/ 7 h 27"/>
                <a:gd name="T18" fmla="*/ 7 w 16"/>
                <a:gd name="T1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7">
                  <a:moveTo>
                    <a:pt x="7" y="0"/>
                  </a:moveTo>
                  <a:cubicBezTo>
                    <a:pt x="13" y="0"/>
                    <a:pt x="13" y="0"/>
                    <a:pt x="13" y="0"/>
                  </a:cubicBezTo>
                  <a:cubicBezTo>
                    <a:pt x="15" y="2"/>
                    <a:pt x="15" y="6"/>
                    <a:pt x="16" y="10"/>
                  </a:cubicBezTo>
                  <a:cubicBezTo>
                    <a:pt x="13" y="10"/>
                    <a:pt x="15" y="14"/>
                    <a:pt x="12" y="14"/>
                  </a:cubicBezTo>
                  <a:cubicBezTo>
                    <a:pt x="12" y="16"/>
                    <a:pt x="12" y="18"/>
                    <a:pt x="10" y="18"/>
                  </a:cubicBezTo>
                  <a:cubicBezTo>
                    <a:pt x="9" y="20"/>
                    <a:pt x="12" y="25"/>
                    <a:pt x="9" y="25"/>
                  </a:cubicBezTo>
                  <a:cubicBezTo>
                    <a:pt x="4" y="27"/>
                    <a:pt x="8" y="21"/>
                    <a:pt x="5" y="21"/>
                  </a:cubicBezTo>
                  <a:cubicBezTo>
                    <a:pt x="3" y="21"/>
                    <a:pt x="2" y="17"/>
                    <a:pt x="0" y="15"/>
                  </a:cubicBezTo>
                  <a:cubicBezTo>
                    <a:pt x="0" y="11"/>
                    <a:pt x="5" y="13"/>
                    <a:pt x="3" y="7"/>
                  </a:cubicBezTo>
                  <a:cubicBezTo>
                    <a:pt x="7" y="10"/>
                    <a:pt x="7" y="3"/>
                    <a:pt x="7"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0" name="Freeform 67"/>
            <p:cNvSpPr>
              <a:spLocks/>
            </p:cNvSpPr>
            <p:nvPr/>
          </p:nvSpPr>
          <p:spPr bwMode="auto">
            <a:xfrm>
              <a:off x="6994525" y="2836863"/>
              <a:ext cx="79375" cy="82550"/>
            </a:xfrm>
            <a:custGeom>
              <a:avLst/>
              <a:gdLst>
                <a:gd name="T0" fmla="*/ 11 w 21"/>
                <a:gd name="T1" fmla="*/ 2 h 22"/>
                <a:gd name="T2" fmla="*/ 15 w 21"/>
                <a:gd name="T3" fmla="*/ 6 h 22"/>
                <a:gd name="T4" fmla="*/ 14 w 21"/>
                <a:gd name="T5" fmla="*/ 8 h 22"/>
                <a:gd name="T6" fmla="*/ 15 w 21"/>
                <a:gd name="T7" fmla="*/ 11 h 22"/>
                <a:gd name="T8" fmla="*/ 21 w 21"/>
                <a:gd name="T9" fmla="*/ 18 h 22"/>
                <a:gd name="T10" fmla="*/ 18 w 21"/>
                <a:gd name="T11" fmla="*/ 22 h 22"/>
                <a:gd name="T12" fmla="*/ 14 w 21"/>
                <a:gd name="T13" fmla="*/ 22 h 22"/>
                <a:gd name="T14" fmla="*/ 7 w 21"/>
                <a:gd name="T15" fmla="*/ 15 h 22"/>
                <a:gd name="T16" fmla="*/ 10 w 21"/>
                <a:gd name="T17" fmla="*/ 12 h 22"/>
                <a:gd name="T18" fmla="*/ 0 w 21"/>
                <a:gd name="T19" fmla="*/ 4 h 22"/>
                <a:gd name="T20" fmla="*/ 11 w 21"/>
                <a:gd name="T21"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22">
                  <a:moveTo>
                    <a:pt x="11" y="2"/>
                  </a:moveTo>
                  <a:cubicBezTo>
                    <a:pt x="7" y="7"/>
                    <a:pt x="14" y="5"/>
                    <a:pt x="15" y="6"/>
                  </a:cubicBezTo>
                  <a:cubicBezTo>
                    <a:pt x="16" y="8"/>
                    <a:pt x="14" y="7"/>
                    <a:pt x="14" y="8"/>
                  </a:cubicBezTo>
                  <a:cubicBezTo>
                    <a:pt x="14" y="8"/>
                    <a:pt x="15" y="10"/>
                    <a:pt x="15" y="11"/>
                  </a:cubicBezTo>
                  <a:cubicBezTo>
                    <a:pt x="17" y="13"/>
                    <a:pt x="21" y="13"/>
                    <a:pt x="21" y="18"/>
                  </a:cubicBezTo>
                  <a:cubicBezTo>
                    <a:pt x="18" y="17"/>
                    <a:pt x="18" y="20"/>
                    <a:pt x="18" y="22"/>
                  </a:cubicBezTo>
                  <a:cubicBezTo>
                    <a:pt x="17" y="21"/>
                    <a:pt x="14" y="20"/>
                    <a:pt x="14" y="22"/>
                  </a:cubicBezTo>
                  <a:cubicBezTo>
                    <a:pt x="10" y="21"/>
                    <a:pt x="11" y="15"/>
                    <a:pt x="7" y="15"/>
                  </a:cubicBezTo>
                  <a:cubicBezTo>
                    <a:pt x="7" y="13"/>
                    <a:pt x="10" y="14"/>
                    <a:pt x="10" y="12"/>
                  </a:cubicBezTo>
                  <a:cubicBezTo>
                    <a:pt x="6" y="9"/>
                    <a:pt x="4" y="5"/>
                    <a:pt x="0" y="4"/>
                  </a:cubicBezTo>
                  <a:cubicBezTo>
                    <a:pt x="3" y="0"/>
                    <a:pt x="6" y="1"/>
                    <a:pt x="11"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1" name="Rectangle 68"/>
            <p:cNvSpPr>
              <a:spLocks noChangeArrowheads="1"/>
            </p:cNvSpPr>
            <p:nvPr/>
          </p:nvSpPr>
          <p:spPr bwMode="auto">
            <a:xfrm>
              <a:off x="6961187" y="2870200"/>
              <a:ext cx="19050" cy="11113"/>
            </a:xfrm>
            <a:prstGeom prst="rect">
              <a:avLst/>
            </a:pr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2" name="Freeform 69"/>
            <p:cNvSpPr>
              <a:spLocks/>
            </p:cNvSpPr>
            <p:nvPr/>
          </p:nvSpPr>
          <p:spPr bwMode="auto">
            <a:xfrm>
              <a:off x="6986587" y="2884488"/>
              <a:ext cx="46038" cy="65088"/>
            </a:xfrm>
            <a:custGeom>
              <a:avLst/>
              <a:gdLst>
                <a:gd name="T0" fmla="*/ 12 w 12"/>
                <a:gd name="T1" fmla="*/ 14 h 17"/>
                <a:gd name="T2" fmla="*/ 5 w 12"/>
                <a:gd name="T3" fmla="*/ 16 h 17"/>
                <a:gd name="T4" fmla="*/ 0 w 12"/>
                <a:gd name="T5" fmla="*/ 9 h 17"/>
                <a:gd name="T6" fmla="*/ 12 w 12"/>
                <a:gd name="T7" fmla="*/ 14 h 17"/>
              </a:gdLst>
              <a:ahLst/>
              <a:cxnLst>
                <a:cxn ang="0">
                  <a:pos x="T0" y="T1"/>
                </a:cxn>
                <a:cxn ang="0">
                  <a:pos x="T2" y="T3"/>
                </a:cxn>
                <a:cxn ang="0">
                  <a:pos x="T4" y="T5"/>
                </a:cxn>
                <a:cxn ang="0">
                  <a:pos x="T6" y="T7"/>
                </a:cxn>
              </a:cxnLst>
              <a:rect l="0" t="0" r="r" b="b"/>
              <a:pathLst>
                <a:path w="12" h="17">
                  <a:moveTo>
                    <a:pt x="12" y="14"/>
                  </a:moveTo>
                  <a:cubicBezTo>
                    <a:pt x="12" y="17"/>
                    <a:pt x="7" y="15"/>
                    <a:pt x="5" y="16"/>
                  </a:cubicBezTo>
                  <a:cubicBezTo>
                    <a:pt x="5" y="12"/>
                    <a:pt x="6" y="7"/>
                    <a:pt x="0" y="9"/>
                  </a:cubicBezTo>
                  <a:cubicBezTo>
                    <a:pt x="6" y="0"/>
                    <a:pt x="5" y="16"/>
                    <a:pt x="12" y="14"/>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3" name="Freeform 70"/>
            <p:cNvSpPr>
              <a:spLocks/>
            </p:cNvSpPr>
            <p:nvPr/>
          </p:nvSpPr>
          <p:spPr bwMode="auto">
            <a:xfrm>
              <a:off x="6080125" y="2938463"/>
              <a:ext cx="44450" cy="77788"/>
            </a:xfrm>
            <a:custGeom>
              <a:avLst/>
              <a:gdLst>
                <a:gd name="T0" fmla="*/ 3 w 12"/>
                <a:gd name="T1" fmla="*/ 2 h 21"/>
                <a:gd name="T2" fmla="*/ 7 w 12"/>
                <a:gd name="T3" fmla="*/ 6 h 21"/>
                <a:gd name="T4" fmla="*/ 8 w 12"/>
                <a:gd name="T5" fmla="*/ 7 h 21"/>
                <a:gd name="T6" fmla="*/ 11 w 12"/>
                <a:gd name="T7" fmla="*/ 10 h 21"/>
                <a:gd name="T8" fmla="*/ 10 w 12"/>
                <a:gd name="T9" fmla="*/ 12 h 21"/>
                <a:gd name="T10" fmla="*/ 11 w 12"/>
                <a:gd name="T11" fmla="*/ 19 h 21"/>
                <a:gd name="T12" fmla="*/ 8 w 12"/>
                <a:gd name="T13" fmla="*/ 21 h 21"/>
                <a:gd name="T14" fmla="*/ 3 w 12"/>
                <a:gd name="T15" fmla="*/ 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21">
                  <a:moveTo>
                    <a:pt x="3" y="2"/>
                  </a:moveTo>
                  <a:cubicBezTo>
                    <a:pt x="5" y="0"/>
                    <a:pt x="6" y="5"/>
                    <a:pt x="7" y="6"/>
                  </a:cubicBezTo>
                  <a:cubicBezTo>
                    <a:pt x="7" y="7"/>
                    <a:pt x="8" y="6"/>
                    <a:pt x="8" y="7"/>
                  </a:cubicBezTo>
                  <a:cubicBezTo>
                    <a:pt x="8" y="9"/>
                    <a:pt x="11" y="9"/>
                    <a:pt x="11" y="10"/>
                  </a:cubicBezTo>
                  <a:cubicBezTo>
                    <a:pt x="12" y="12"/>
                    <a:pt x="10" y="11"/>
                    <a:pt x="10" y="12"/>
                  </a:cubicBezTo>
                  <a:cubicBezTo>
                    <a:pt x="9" y="13"/>
                    <a:pt x="12" y="15"/>
                    <a:pt x="11" y="19"/>
                  </a:cubicBezTo>
                  <a:cubicBezTo>
                    <a:pt x="9" y="18"/>
                    <a:pt x="8" y="20"/>
                    <a:pt x="8" y="21"/>
                  </a:cubicBezTo>
                  <a:cubicBezTo>
                    <a:pt x="0" y="19"/>
                    <a:pt x="1" y="11"/>
                    <a:pt x="3"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4" name="Freeform 71"/>
            <p:cNvSpPr>
              <a:spLocks/>
            </p:cNvSpPr>
            <p:nvPr/>
          </p:nvSpPr>
          <p:spPr bwMode="auto">
            <a:xfrm>
              <a:off x="7027862" y="2941638"/>
              <a:ext cx="57150" cy="85725"/>
            </a:xfrm>
            <a:custGeom>
              <a:avLst/>
              <a:gdLst>
                <a:gd name="T0" fmla="*/ 12 w 15"/>
                <a:gd name="T1" fmla="*/ 1 h 23"/>
                <a:gd name="T2" fmla="*/ 15 w 15"/>
                <a:gd name="T3" fmla="*/ 12 h 23"/>
                <a:gd name="T4" fmla="*/ 11 w 15"/>
                <a:gd name="T5" fmla="*/ 13 h 23"/>
                <a:gd name="T6" fmla="*/ 11 w 15"/>
                <a:gd name="T7" fmla="*/ 23 h 23"/>
                <a:gd name="T8" fmla="*/ 3 w 15"/>
                <a:gd name="T9" fmla="*/ 19 h 23"/>
                <a:gd name="T10" fmla="*/ 5 w 15"/>
                <a:gd name="T11" fmla="*/ 13 h 23"/>
                <a:gd name="T12" fmla="*/ 5 w 15"/>
                <a:gd name="T13" fmla="*/ 11 h 23"/>
                <a:gd name="T14" fmla="*/ 3 w 15"/>
                <a:gd name="T15" fmla="*/ 11 h 23"/>
                <a:gd name="T16" fmla="*/ 6 w 15"/>
                <a:gd name="T17" fmla="*/ 6 h 23"/>
                <a:gd name="T18" fmla="*/ 9 w 15"/>
                <a:gd name="T19" fmla="*/ 2 h 23"/>
                <a:gd name="T20" fmla="*/ 12 w 15"/>
                <a:gd name="T21"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23">
                  <a:moveTo>
                    <a:pt x="12" y="1"/>
                  </a:moveTo>
                  <a:cubicBezTo>
                    <a:pt x="12" y="6"/>
                    <a:pt x="11" y="11"/>
                    <a:pt x="15" y="12"/>
                  </a:cubicBezTo>
                  <a:cubicBezTo>
                    <a:pt x="14" y="14"/>
                    <a:pt x="12" y="13"/>
                    <a:pt x="11" y="13"/>
                  </a:cubicBezTo>
                  <a:cubicBezTo>
                    <a:pt x="13" y="16"/>
                    <a:pt x="9" y="18"/>
                    <a:pt x="11" y="23"/>
                  </a:cubicBezTo>
                  <a:cubicBezTo>
                    <a:pt x="7" y="23"/>
                    <a:pt x="7" y="19"/>
                    <a:pt x="3" y="19"/>
                  </a:cubicBezTo>
                  <a:cubicBezTo>
                    <a:pt x="3" y="16"/>
                    <a:pt x="5" y="15"/>
                    <a:pt x="5" y="13"/>
                  </a:cubicBezTo>
                  <a:cubicBezTo>
                    <a:pt x="5" y="12"/>
                    <a:pt x="2" y="11"/>
                    <a:pt x="5" y="11"/>
                  </a:cubicBezTo>
                  <a:cubicBezTo>
                    <a:pt x="5" y="9"/>
                    <a:pt x="3" y="10"/>
                    <a:pt x="3" y="11"/>
                  </a:cubicBezTo>
                  <a:cubicBezTo>
                    <a:pt x="0" y="10"/>
                    <a:pt x="3" y="5"/>
                    <a:pt x="6" y="6"/>
                  </a:cubicBezTo>
                  <a:cubicBezTo>
                    <a:pt x="6" y="4"/>
                    <a:pt x="8" y="3"/>
                    <a:pt x="9" y="2"/>
                  </a:cubicBezTo>
                  <a:cubicBezTo>
                    <a:pt x="10" y="2"/>
                    <a:pt x="10" y="0"/>
                    <a:pt x="12"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5" name="Freeform 72"/>
            <p:cNvSpPr>
              <a:spLocks/>
            </p:cNvSpPr>
            <p:nvPr/>
          </p:nvSpPr>
          <p:spPr bwMode="auto">
            <a:xfrm>
              <a:off x="6986587" y="2960688"/>
              <a:ext cx="41275" cy="36513"/>
            </a:xfrm>
            <a:custGeom>
              <a:avLst/>
              <a:gdLst>
                <a:gd name="T0" fmla="*/ 6 w 11"/>
                <a:gd name="T1" fmla="*/ 0 h 10"/>
                <a:gd name="T2" fmla="*/ 10 w 11"/>
                <a:gd name="T3" fmla="*/ 4 h 10"/>
                <a:gd name="T4" fmla="*/ 9 w 11"/>
                <a:gd name="T5" fmla="*/ 6 h 10"/>
                <a:gd name="T6" fmla="*/ 0 w 11"/>
                <a:gd name="T7" fmla="*/ 10 h 10"/>
                <a:gd name="T8" fmla="*/ 6 w 11"/>
                <a:gd name="T9" fmla="*/ 0 h 10"/>
              </a:gdLst>
              <a:ahLst/>
              <a:cxnLst>
                <a:cxn ang="0">
                  <a:pos x="T0" y="T1"/>
                </a:cxn>
                <a:cxn ang="0">
                  <a:pos x="T2" y="T3"/>
                </a:cxn>
                <a:cxn ang="0">
                  <a:pos x="T4" y="T5"/>
                </a:cxn>
                <a:cxn ang="0">
                  <a:pos x="T6" y="T7"/>
                </a:cxn>
                <a:cxn ang="0">
                  <a:pos x="T8" y="T9"/>
                </a:cxn>
              </a:cxnLst>
              <a:rect l="0" t="0" r="r" b="b"/>
              <a:pathLst>
                <a:path w="11" h="10">
                  <a:moveTo>
                    <a:pt x="6" y="0"/>
                  </a:moveTo>
                  <a:cubicBezTo>
                    <a:pt x="9" y="0"/>
                    <a:pt x="11" y="1"/>
                    <a:pt x="10" y="4"/>
                  </a:cubicBezTo>
                  <a:cubicBezTo>
                    <a:pt x="8" y="4"/>
                    <a:pt x="7" y="5"/>
                    <a:pt x="9" y="6"/>
                  </a:cubicBezTo>
                  <a:cubicBezTo>
                    <a:pt x="8" y="7"/>
                    <a:pt x="4" y="9"/>
                    <a:pt x="0" y="10"/>
                  </a:cubicBezTo>
                  <a:cubicBezTo>
                    <a:pt x="0" y="4"/>
                    <a:pt x="6" y="5"/>
                    <a:pt x="6"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6" name="Freeform 73"/>
            <p:cNvSpPr>
              <a:spLocks/>
            </p:cNvSpPr>
            <p:nvPr/>
          </p:nvSpPr>
          <p:spPr bwMode="auto">
            <a:xfrm>
              <a:off x="7104062" y="3095625"/>
              <a:ext cx="25400" cy="52388"/>
            </a:xfrm>
            <a:custGeom>
              <a:avLst/>
              <a:gdLst>
                <a:gd name="T0" fmla="*/ 2 w 7"/>
                <a:gd name="T1" fmla="*/ 0 h 14"/>
                <a:gd name="T2" fmla="*/ 7 w 7"/>
                <a:gd name="T3" fmla="*/ 5 h 14"/>
                <a:gd name="T4" fmla="*/ 0 w 7"/>
                <a:gd name="T5" fmla="*/ 13 h 14"/>
                <a:gd name="T6" fmla="*/ 3 w 7"/>
                <a:gd name="T7" fmla="*/ 12 h 14"/>
                <a:gd name="T8" fmla="*/ 2 w 7"/>
                <a:gd name="T9" fmla="*/ 0 h 14"/>
              </a:gdLst>
              <a:ahLst/>
              <a:cxnLst>
                <a:cxn ang="0">
                  <a:pos x="T0" y="T1"/>
                </a:cxn>
                <a:cxn ang="0">
                  <a:pos x="T2" y="T3"/>
                </a:cxn>
                <a:cxn ang="0">
                  <a:pos x="T4" y="T5"/>
                </a:cxn>
                <a:cxn ang="0">
                  <a:pos x="T6" y="T7"/>
                </a:cxn>
                <a:cxn ang="0">
                  <a:pos x="T8" y="T9"/>
                </a:cxn>
              </a:cxnLst>
              <a:rect l="0" t="0" r="r" b="b"/>
              <a:pathLst>
                <a:path w="7" h="14">
                  <a:moveTo>
                    <a:pt x="2" y="0"/>
                  </a:moveTo>
                  <a:cubicBezTo>
                    <a:pt x="5" y="0"/>
                    <a:pt x="3" y="6"/>
                    <a:pt x="7" y="5"/>
                  </a:cubicBezTo>
                  <a:cubicBezTo>
                    <a:pt x="6" y="8"/>
                    <a:pt x="7" y="14"/>
                    <a:pt x="0" y="13"/>
                  </a:cubicBezTo>
                  <a:cubicBezTo>
                    <a:pt x="0" y="12"/>
                    <a:pt x="2" y="12"/>
                    <a:pt x="3" y="12"/>
                  </a:cubicBezTo>
                  <a:cubicBezTo>
                    <a:pt x="1" y="6"/>
                    <a:pt x="1" y="7"/>
                    <a:pt x="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7" name="Freeform 74"/>
            <p:cNvSpPr>
              <a:spLocks/>
            </p:cNvSpPr>
            <p:nvPr/>
          </p:nvSpPr>
          <p:spPr bwMode="auto">
            <a:xfrm>
              <a:off x="6942137" y="3109913"/>
              <a:ext cx="104775" cy="34925"/>
            </a:xfrm>
            <a:custGeom>
              <a:avLst/>
              <a:gdLst>
                <a:gd name="T0" fmla="*/ 28 w 28"/>
                <a:gd name="T1" fmla="*/ 3 h 9"/>
                <a:gd name="T2" fmla="*/ 19 w 28"/>
                <a:gd name="T3" fmla="*/ 8 h 9"/>
                <a:gd name="T4" fmla="*/ 0 w 28"/>
                <a:gd name="T5" fmla="*/ 9 h 9"/>
                <a:gd name="T6" fmla="*/ 24 w 28"/>
                <a:gd name="T7" fmla="*/ 2 h 9"/>
                <a:gd name="T8" fmla="*/ 28 w 28"/>
                <a:gd name="T9" fmla="*/ 3 h 9"/>
              </a:gdLst>
              <a:ahLst/>
              <a:cxnLst>
                <a:cxn ang="0">
                  <a:pos x="T0" y="T1"/>
                </a:cxn>
                <a:cxn ang="0">
                  <a:pos x="T2" y="T3"/>
                </a:cxn>
                <a:cxn ang="0">
                  <a:pos x="T4" y="T5"/>
                </a:cxn>
                <a:cxn ang="0">
                  <a:pos x="T6" y="T7"/>
                </a:cxn>
                <a:cxn ang="0">
                  <a:pos x="T8" y="T9"/>
                </a:cxn>
              </a:cxnLst>
              <a:rect l="0" t="0" r="r" b="b"/>
              <a:pathLst>
                <a:path w="28" h="9">
                  <a:moveTo>
                    <a:pt x="28" y="3"/>
                  </a:moveTo>
                  <a:cubicBezTo>
                    <a:pt x="28" y="7"/>
                    <a:pt x="23" y="7"/>
                    <a:pt x="19" y="8"/>
                  </a:cubicBezTo>
                  <a:cubicBezTo>
                    <a:pt x="13" y="8"/>
                    <a:pt x="5" y="7"/>
                    <a:pt x="0" y="9"/>
                  </a:cubicBezTo>
                  <a:cubicBezTo>
                    <a:pt x="1" y="0"/>
                    <a:pt x="20" y="9"/>
                    <a:pt x="24" y="2"/>
                  </a:cubicBezTo>
                  <a:cubicBezTo>
                    <a:pt x="25" y="3"/>
                    <a:pt x="26" y="4"/>
                    <a:pt x="28"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8" name="Freeform 75"/>
            <p:cNvSpPr>
              <a:spLocks/>
            </p:cNvSpPr>
            <p:nvPr/>
          </p:nvSpPr>
          <p:spPr bwMode="auto">
            <a:xfrm>
              <a:off x="7175500" y="3151188"/>
              <a:ext cx="66675" cy="46038"/>
            </a:xfrm>
            <a:custGeom>
              <a:avLst/>
              <a:gdLst>
                <a:gd name="T0" fmla="*/ 18 w 18"/>
                <a:gd name="T1" fmla="*/ 8 h 12"/>
                <a:gd name="T2" fmla="*/ 15 w 18"/>
                <a:gd name="T3" fmla="*/ 11 h 12"/>
                <a:gd name="T4" fmla="*/ 7 w 18"/>
                <a:gd name="T5" fmla="*/ 11 h 12"/>
                <a:gd name="T6" fmla="*/ 5 w 18"/>
                <a:gd name="T7" fmla="*/ 9 h 12"/>
                <a:gd name="T8" fmla="*/ 0 w 18"/>
                <a:gd name="T9" fmla="*/ 5 h 12"/>
                <a:gd name="T10" fmla="*/ 7 w 18"/>
                <a:gd name="T11" fmla="*/ 2 h 12"/>
                <a:gd name="T12" fmla="*/ 11 w 18"/>
                <a:gd name="T13" fmla="*/ 1 h 12"/>
                <a:gd name="T14" fmla="*/ 11 w 18"/>
                <a:gd name="T15" fmla="*/ 2 h 12"/>
                <a:gd name="T16" fmla="*/ 12 w 18"/>
                <a:gd name="T17" fmla="*/ 1 h 12"/>
                <a:gd name="T18" fmla="*/ 18 w 18"/>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2">
                  <a:moveTo>
                    <a:pt x="18" y="8"/>
                  </a:moveTo>
                  <a:cubicBezTo>
                    <a:pt x="17" y="9"/>
                    <a:pt x="15" y="9"/>
                    <a:pt x="15" y="11"/>
                  </a:cubicBezTo>
                  <a:cubicBezTo>
                    <a:pt x="12" y="9"/>
                    <a:pt x="9" y="12"/>
                    <a:pt x="7" y="11"/>
                  </a:cubicBezTo>
                  <a:cubicBezTo>
                    <a:pt x="6" y="11"/>
                    <a:pt x="7" y="9"/>
                    <a:pt x="5" y="9"/>
                  </a:cubicBezTo>
                  <a:cubicBezTo>
                    <a:pt x="4" y="9"/>
                    <a:pt x="2" y="6"/>
                    <a:pt x="0" y="5"/>
                  </a:cubicBezTo>
                  <a:cubicBezTo>
                    <a:pt x="0" y="3"/>
                    <a:pt x="4" y="4"/>
                    <a:pt x="7" y="2"/>
                  </a:cubicBezTo>
                  <a:cubicBezTo>
                    <a:pt x="7" y="2"/>
                    <a:pt x="10" y="0"/>
                    <a:pt x="11" y="1"/>
                  </a:cubicBezTo>
                  <a:cubicBezTo>
                    <a:pt x="11" y="1"/>
                    <a:pt x="11" y="2"/>
                    <a:pt x="11" y="2"/>
                  </a:cubicBezTo>
                  <a:cubicBezTo>
                    <a:pt x="12" y="2"/>
                    <a:pt x="13" y="1"/>
                    <a:pt x="12" y="1"/>
                  </a:cubicBezTo>
                  <a:cubicBezTo>
                    <a:pt x="15" y="2"/>
                    <a:pt x="17" y="4"/>
                    <a:pt x="18" y="8"/>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69" name="Freeform 76"/>
            <p:cNvSpPr>
              <a:spLocks/>
            </p:cNvSpPr>
            <p:nvPr/>
          </p:nvSpPr>
          <p:spPr bwMode="auto">
            <a:xfrm>
              <a:off x="7208837" y="3173413"/>
              <a:ext cx="385763" cy="206375"/>
            </a:xfrm>
            <a:custGeom>
              <a:avLst/>
              <a:gdLst>
                <a:gd name="T0" fmla="*/ 34 w 103"/>
                <a:gd name="T1" fmla="*/ 27 h 55"/>
                <a:gd name="T2" fmla="*/ 28 w 103"/>
                <a:gd name="T3" fmla="*/ 24 h 55"/>
                <a:gd name="T4" fmla="*/ 26 w 103"/>
                <a:gd name="T5" fmla="*/ 19 h 55"/>
                <a:gd name="T6" fmla="*/ 10 w 103"/>
                <a:gd name="T7" fmla="*/ 15 h 55"/>
                <a:gd name="T8" fmla="*/ 2 w 103"/>
                <a:gd name="T9" fmla="*/ 15 h 55"/>
                <a:gd name="T10" fmla="*/ 0 w 103"/>
                <a:gd name="T11" fmla="*/ 9 h 55"/>
                <a:gd name="T12" fmla="*/ 5 w 103"/>
                <a:gd name="T13" fmla="*/ 9 h 55"/>
                <a:gd name="T14" fmla="*/ 9 w 103"/>
                <a:gd name="T15" fmla="*/ 7 h 55"/>
                <a:gd name="T16" fmla="*/ 16 w 103"/>
                <a:gd name="T17" fmla="*/ 10 h 55"/>
                <a:gd name="T18" fmla="*/ 21 w 103"/>
                <a:gd name="T19" fmla="*/ 6 h 55"/>
                <a:gd name="T20" fmla="*/ 33 w 103"/>
                <a:gd name="T21" fmla="*/ 2 h 55"/>
                <a:gd name="T22" fmla="*/ 35 w 103"/>
                <a:gd name="T23" fmla="*/ 5 h 55"/>
                <a:gd name="T24" fmla="*/ 47 w 103"/>
                <a:gd name="T25" fmla="*/ 9 h 55"/>
                <a:gd name="T26" fmla="*/ 49 w 103"/>
                <a:gd name="T27" fmla="*/ 7 h 55"/>
                <a:gd name="T28" fmla="*/ 52 w 103"/>
                <a:gd name="T29" fmla="*/ 10 h 55"/>
                <a:gd name="T30" fmla="*/ 59 w 103"/>
                <a:gd name="T31" fmla="*/ 10 h 55"/>
                <a:gd name="T32" fmla="*/ 65 w 103"/>
                <a:gd name="T33" fmla="*/ 13 h 55"/>
                <a:gd name="T34" fmla="*/ 65 w 103"/>
                <a:gd name="T35" fmla="*/ 17 h 55"/>
                <a:gd name="T36" fmla="*/ 68 w 103"/>
                <a:gd name="T37" fmla="*/ 16 h 55"/>
                <a:gd name="T38" fmla="*/ 69 w 103"/>
                <a:gd name="T39" fmla="*/ 20 h 55"/>
                <a:gd name="T40" fmla="*/ 76 w 103"/>
                <a:gd name="T41" fmla="*/ 24 h 55"/>
                <a:gd name="T42" fmla="*/ 87 w 103"/>
                <a:gd name="T43" fmla="*/ 29 h 55"/>
                <a:gd name="T44" fmla="*/ 86 w 103"/>
                <a:gd name="T45" fmla="*/ 33 h 55"/>
                <a:gd name="T46" fmla="*/ 90 w 103"/>
                <a:gd name="T47" fmla="*/ 36 h 55"/>
                <a:gd name="T48" fmla="*/ 90 w 103"/>
                <a:gd name="T49" fmla="*/ 38 h 55"/>
                <a:gd name="T50" fmla="*/ 96 w 103"/>
                <a:gd name="T51" fmla="*/ 44 h 55"/>
                <a:gd name="T52" fmla="*/ 103 w 103"/>
                <a:gd name="T53" fmla="*/ 51 h 55"/>
                <a:gd name="T54" fmla="*/ 93 w 103"/>
                <a:gd name="T55" fmla="*/ 51 h 55"/>
                <a:gd name="T56" fmla="*/ 85 w 103"/>
                <a:gd name="T57" fmla="*/ 45 h 55"/>
                <a:gd name="T58" fmla="*/ 82 w 103"/>
                <a:gd name="T59" fmla="*/ 43 h 55"/>
                <a:gd name="T60" fmla="*/ 80 w 103"/>
                <a:gd name="T61" fmla="*/ 41 h 55"/>
                <a:gd name="T62" fmla="*/ 76 w 103"/>
                <a:gd name="T63" fmla="*/ 37 h 55"/>
                <a:gd name="T64" fmla="*/ 65 w 103"/>
                <a:gd name="T65" fmla="*/ 36 h 55"/>
                <a:gd name="T66" fmla="*/ 59 w 103"/>
                <a:gd name="T67" fmla="*/ 48 h 55"/>
                <a:gd name="T68" fmla="*/ 51 w 103"/>
                <a:gd name="T69" fmla="*/ 45 h 55"/>
                <a:gd name="T70" fmla="*/ 47 w 103"/>
                <a:gd name="T71" fmla="*/ 44 h 55"/>
                <a:gd name="T72" fmla="*/ 41 w 103"/>
                <a:gd name="T73" fmla="*/ 37 h 55"/>
                <a:gd name="T74" fmla="*/ 35 w 103"/>
                <a:gd name="T75" fmla="*/ 43 h 55"/>
                <a:gd name="T76" fmla="*/ 31 w 103"/>
                <a:gd name="T77" fmla="*/ 40 h 55"/>
                <a:gd name="T78" fmla="*/ 35 w 103"/>
                <a:gd name="T79" fmla="*/ 36 h 55"/>
                <a:gd name="T80" fmla="*/ 38 w 103"/>
                <a:gd name="T81" fmla="*/ 30 h 55"/>
                <a:gd name="T82" fmla="*/ 37 w 103"/>
                <a:gd name="T83" fmla="*/ 33 h 55"/>
                <a:gd name="T84" fmla="*/ 34 w 103"/>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 h="55">
                  <a:moveTo>
                    <a:pt x="34" y="27"/>
                  </a:moveTo>
                  <a:cubicBezTo>
                    <a:pt x="31" y="27"/>
                    <a:pt x="32" y="23"/>
                    <a:pt x="28" y="24"/>
                  </a:cubicBezTo>
                  <a:cubicBezTo>
                    <a:pt x="28" y="22"/>
                    <a:pt x="26" y="21"/>
                    <a:pt x="26" y="19"/>
                  </a:cubicBezTo>
                  <a:cubicBezTo>
                    <a:pt x="20" y="18"/>
                    <a:pt x="14" y="18"/>
                    <a:pt x="10" y="15"/>
                  </a:cubicBezTo>
                  <a:cubicBezTo>
                    <a:pt x="6" y="16"/>
                    <a:pt x="7" y="15"/>
                    <a:pt x="2" y="15"/>
                  </a:cubicBezTo>
                  <a:cubicBezTo>
                    <a:pt x="2" y="12"/>
                    <a:pt x="2" y="9"/>
                    <a:pt x="0" y="9"/>
                  </a:cubicBezTo>
                  <a:cubicBezTo>
                    <a:pt x="1" y="6"/>
                    <a:pt x="3" y="9"/>
                    <a:pt x="5" y="9"/>
                  </a:cubicBezTo>
                  <a:cubicBezTo>
                    <a:pt x="7" y="9"/>
                    <a:pt x="7" y="7"/>
                    <a:pt x="9" y="7"/>
                  </a:cubicBezTo>
                  <a:cubicBezTo>
                    <a:pt x="12" y="8"/>
                    <a:pt x="13" y="10"/>
                    <a:pt x="16" y="10"/>
                  </a:cubicBezTo>
                  <a:cubicBezTo>
                    <a:pt x="19" y="12"/>
                    <a:pt x="20" y="7"/>
                    <a:pt x="21" y="6"/>
                  </a:cubicBezTo>
                  <a:cubicBezTo>
                    <a:pt x="25" y="4"/>
                    <a:pt x="30" y="5"/>
                    <a:pt x="33" y="2"/>
                  </a:cubicBezTo>
                  <a:cubicBezTo>
                    <a:pt x="36" y="0"/>
                    <a:pt x="35" y="4"/>
                    <a:pt x="35" y="5"/>
                  </a:cubicBezTo>
                  <a:cubicBezTo>
                    <a:pt x="38" y="6"/>
                    <a:pt x="47" y="4"/>
                    <a:pt x="47" y="9"/>
                  </a:cubicBezTo>
                  <a:cubicBezTo>
                    <a:pt x="48" y="10"/>
                    <a:pt x="49" y="7"/>
                    <a:pt x="49" y="7"/>
                  </a:cubicBezTo>
                  <a:cubicBezTo>
                    <a:pt x="51" y="8"/>
                    <a:pt x="51" y="10"/>
                    <a:pt x="52" y="10"/>
                  </a:cubicBezTo>
                  <a:cubicBezTo>
                    <a:pt x="54" y="11"/>
                    <a:pt x="57" y="10"/>
                    <a:pt x="59" y="10"/>
                  </a:cubicBezTo>
                  <a:cubicBezTo>
                    <a:pt x="60" y="11"/>
                    <a:pt x="60" y="15"/>
                    <a:pt x="65" y="13"/>
                  </a:cubicBezTo>
                  <a:cubicBezTo>
                    <a:pt x="67" y="15"/>
                    <a:pt x="65" y="15"/>
                    <a:pt x="65" y="17"/>
                  </a:cubicBezTo>
                  <a:cubicBezTo>
                    <a:pt x="67" y="18"/>
                    <a:pt x="67" y="17"/>
                    <a:pt x="68" y="16"/>
                  </a:cubicBezTo>
                  <a:cubicBezTo>
                    <a:pt x="69" y="16"/>
                    <a:pt x="69" y="18"/>
                    <a:pt x="69" y="20"/>
                  </a:cubicBezTo>
                  <a:cubicBezTo>
                    <a:pt x="70" y="22"/>
                    <a:pt x="74" y="23"/>
                    <a:pt x="76" y="24"/>
                  </a:cubicBezTo>
                  <a:cubicBezTo>
                    <a:pt x="78" y="25"/>
                    <a:pt x="83" y="29"/>
                    <a:pt x="87" y="29"/>
                  </a:cubicBezTo>
                  <a:cubicBezTo>
                    <a:pt x="88" y="31"/>
                    <a:pt x="86" y="31"/>
                    <a:pt x="86" y="33"/>
                  </a:cubicBezTo>
                  <a:cubicBezTo>
                    <a:pt x="87" y="34"/>
                    <a:pt x="89" y="34"/>
                    <a:pt x="90" y="36"/>
                  </a:cubicBezTo>
                  <a:cubicBezTo>
                    <a:pt x="91" y="36"/>
                    <a:pt x="90" y="38"/>
                    <a:pt x="90" y="38"/>
                  </a:cubicBezTo>
                  <a:cubicBezTo>
                    <a:pt x="92" y="40"/>
                    <a:pt x="94" y="41"/>
                    <a:pt x="96" y="44"/>
                  </a:cubicBezTo>
                  <a:cubicBezTo>
                    <a:pt x="98" y="47"/>
                    <a:pt x="99" y="50"/>
                    <a:pt x="103" y="51"/>
                  </a:cubicBezTo>
                  <a:cubicBezTo>
                    <a:pt x="100" y="55"/>
                    <a:pt x="95" y="51"/>
                    <a:pt x="93" y="51"/>
                  </a:cubicBezTo>
                  <a:cubicBezTo>
                    <a:pt x="90" y="50"/>
                    <a:pt x="88" y="49"/>
                    <a:pt x="85" y="45"/>
                  </a:cubicBezTo>
                  <a:cubicBezTo>
                    <a:pt x="84" y="45"/>
                    <a:pt x="83" y="43"/>
                    <a:pt x="82" y="43"/>
                  </a:cubicBezTo>
                  <a:cubicBezTo>
                    <a:pt x="81" y="42"/>
                    <a:pt x="80" y="43"/>
                    <a:pt x="80" y="41"/>
                  </a:cubicBezTo>
                  <a:cubicBezTo>
                    <a:pt x="80" y="41"/>
                    <a:pt x="76" y="37"/>
                    <a:pt x="76" y="37"/>
                  </a:cubicBezTo>
                  <a:cubicBezTo>
                    <a:pt x="73" y="36"/>
                    <a:pt x="69" y="38"/>
                    <a:pt x="65" y="36"/>
                  </a:cubicBezTo>
                  <a:cubicBezTo>
                    <a:pt x="62" y="39"/>
                    <a:pt x="61" y="44"/>
                    <a:pt x="59" y="48"/>
                  </a:cubicBezTo>
                  <a:cubicBezTo>
                    <a:pt x="58" y="46"/>
                    <a:pt x="53" y="47"/>
                    <a:pt x="51" y="45"/>
                  </a:cubicBezTo>
                  <a:cubicBezTo>
                    <a:pt x="49" y="44"/>
                    <a:pt x="52" y="42"/>
                    <a:pt x="47" y="44"/>
                  </a:cubicBezTo>
                  <a:cubicBezTo>
                    <a:pt x="50" y="37"/>
                    <a:pt x="40" y="43"/>
                    <a:pt x="41" y="37"/>
                  </a:cubicBezTo>
                  <a:cubicBezTo>
                    <a:pt x="38" y="37"/>
                    <a:pt x="35" y="38"/>
                    <a:pt x="35" y="43"/>
                  </a:cubicBezTo>
                  <a:cubicBezTo>
                    <a:pt x="34" y="42"/>
                    <a:pt x="34" y="39"/>
                    <a:pt x="31" y="40"/>
                  </a:cubicBezTo>
                  <a:cubicBezTo>
                    <a:pt x="32" y="37"/>
                    <a:pt x="34" y="37"/>
                    <a:pt x="35" y="36"/>
                  </a:cubicBezTo>
                  <a:cubicBezTo>
                    <a:pt x="37" y="34"/>
                    <a:pt x="39" y="34"/>
                    <a:pt x="38" y="30"/>
                  </a:cubicBezTo>
                  <a:cubicBezTo>
                    <a:pt x="37" y="29"/>
                    <a:pt x="37" y="33"/>
                    <a:pt x="37" y="33"/>
                  </a:cubicBezTo>
                  <a:cubicBezTo>
                    <a:pt x="34" y="32"/>
                    <a:pt x="35" y="24"/>
                    <a:pt x="34" y="27"/>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0" name="Freeform 77"/>
            <p:cNvSpPr>
              <a:spLocks/>
            </p:cNvSpPr>
            <p:nvPr/>
          </p:nvSpPr>
          <p:spPr bwMode="auto">
            <a:xfrm>
              <a:off x="7123112" y="3200400"/>
              <a:ext cx="36513" cy="33338"/>
            </a:xfrm>
            <a:custGeom>
              <a:avLst/>
              <a:gdLst>
                <a:gd name="T0" fmla="*/ 9 w 10"/>
                <a:gd name="T1" fmla="*/ 3 h 9"/>
                <a:gd name="T2" fmla="*/ 0 w 10"/>
                <a:gd name="T3" fmla="*/ 5 h 9"/>
                <a:gd name="T4" fmla="*/ 9 w 10"/>
                <a:gd name="T5" fmla="*/ 3 h 9"/>
              </a:gdLst>
              <a:ahLst/>
              <a:cxnLst>
                <a:cxn ang="0">
                  <a:pos x="T0" y="T1"/>
                </a:cxn>
                <a:cxn ang="0">
                  <a:pos x="T2" y="T3"/>
                </a:cxn>
                <a:cxn ang="0">
                  <a:pos x="T4" y="T5"/>
                </a:cxn>
              </a:cxnLst>
              <a:rect l="0" t="0" r="r" b="b"/>
              <a:pathLst>
                <a:path w="10" h="9">
                  <a:moveTo>
                    <a:pt x="9" y="3"/>
                  </a:moveTo>
                  <a:cubicBezTo>
                    <a:pt x="10" y="9"/>
                    <a:pt x="2" y="5"/>
                    <a:pt x="0" y="5"/>
                  </a:cubicBezTo>
                  <a:cubicBezTo>
                    <a:pt x="1" y="3"/>
                    <a:pt x="8" y="0"/>
                    <a:pt x="9"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1" name="Freeform 78"/>
            <p:cNvSpPr>
              <a:spLocks/>
            </p:cNvSpPr>
            <p:nvPr/>
          </p:nvSpPr>
          <p:spPr bwMode="auto">
            <a:xfrm>
              <a:off x="7069137" y="3208338"/>
              <a:ext cx="26988" cy="14288"/>
            </a:xfrm>
            <a:custGeom>
              <a:avLst/>
              <a:gdLst>
                <a:gd name="T0" fmla="*/ 1 w 7"/>
                <a:gd name="T1" fmla="*/ 3 h 4"/>
                <a:gd name="T2" fmla="*/ 5 w 7"/>
                <a:gd name="T3" fmla="*/ 4 h 4"/>
                <a:gd name="T4" fmla="*/ 2 w 7"/>
                <a:gd name="T5" fmla="*/ 4 h 4"/>
                <a:gd name="T6" fmla="*/ 1 w 7"/>
                <a:gd name="T7" fmla="*/ 3 h 4"/>
              </a:gdLst>
              <a:ahLst/>
              <a:cxnLst>
                <a:cxn ang="0">
                  <a:pos x="T0" y="T1"/>
                </a:cxn>
                <a:cxn ang="0">
                  <a:pos x="T2" y="T3"/>
                </a:cxn>
                <a:cxn ang="0">
                  <a:pos x="T4" y="T5"/>
                </a:cxn>
                <a:cxn ang="0">
                  <a:pos x="T6" y="T7"/>
                </a:cxn>
              </a:cxnLst>
              <a:rect l="0" t="0" r="r" b="b"/>
              <a:pathLst>
                <a:path w="7" h="4">
                  <a:moveTo>
                    <a:pt x="1" y="3"/>
                  </a:moveTo>
                  <a:cubicBezTo>
                    <a:pt x="0" y="0"/>
                    <a:pt x="7" y="1"/>
                    <a:pt x="5" y="4"/>
                  </a:cubicBezTo>
                  <a:cubicBezTo>
                    <a:pt x="2" y="4"/>
                    <a:pt x="2" y="4"/>
                    <a:pt x="2" y="4"/>
                  </a:cubicBezTo>
                  <a:cubicBezTo>
                    <a:pt x="3" y="3"/>
                    <a:pt x="2" y="3"/>
                    <a:pt x="1"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2" name="Freeform 79"/>
            <p:cNvSpPr>
              <a:spLocks/>
            </p:cNvSpPr>
            <p:nvPr/>
          </p:nvSpPr>
          <p:spPr bwMode="auto">
            <a:xfrm>
              <a:off x="7561262" y="3238500"/>
              <a:ext cx="79375" cy="55563"/>
            </a:xfrm>
            <a:custGeom>
              <a:avLst/>
              <a:gdLst>
                <a:gd name="T0" fmla="*/ 16 w 21"/>
                <a:gd name="T1" fmla="*/ 0 h 15"/>
                <a:gd name="T2" fmla="*/ 20 w 21"/>
                <a:gd name="T3" fmla="*/ 0 h 15"/>
                <a:gd name="T4" fmla="*/ 20 w 21"/>
                <a:gd name="T5" fmla="*/ 5 h 15"/>
                <a:gd name="T6" fmla="*/ 17 w 21"/>
                <a:gd name="T7" fmla="*/ 6 h 15"/>
                <a:gd name="T8" fmla="*/ 17 w 21"/>
                <a:gd name="T9" fmla="*/ 10 h 15"/>
                <a:gd name="T10" fmla="*/ 14 w 21"/>
                <a:gd name="T11" fmla="*/ 12 h 15"/>
                <a:gd name="T12" fmla="*/ 2 w 21"/>
                <a:gd name="T13" fmla="*/ 7 h 15"/>
                <a:gd name="T14" fmla="*/ 16 w 21"/>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5">
                  <a:moveTo>
                    <a:pt x="16" y="0"/>
                  </a:moveTo>
                  <a:cubicBezTo>
                    <a:pt x="20" y="0"/>
                    <a:pt x="20" y="0"/>
                    <a:pt x="20" y="0"/>
                  </a:cubicBezTo>
                  <a:cubicBezTo>
                    <a:pt x="20" y="2"/>
                    <a:pt x="21" y="3"/>
                    <a:pt x="20" y="5"/>
                  </a:cubicBezTo>
                  <a:cubicBezTo>
                    <a:pt x="20" y="6"/>
                    <a:pt x="17" y="5"/>
                    <a:pt x="17" y="6"/>
                  </a:cubicBezTo>
                  <a:cubicBezTo>
                    <a:pt x="17" y="7"/>
                    <a:pt x="19" y="9"/>
                    <a:pt x="17" y="10"/>
                  </a:cubicBezTo>
                  <a:cubicBezTo>
                    <a:pt x="15" y="9"/>
                    <a:pt x="14" y="9"/>
                    <a:pt x="14" y="12"/>
                  </a:cubicBezTo>
                  <a:cubicBezTo>
                    <a:pt x="10" y="10"/>
                    <a:pt x="0" y="15"/>
                    <a:pt x="2" y="7"/>
                  </a:cubicBezTo>
                  <a:cubicBezTo>
                    <a:pt x="9" y="10"/>
                    <a:pt x="14" y="6"/>
                    <a:pt x="16"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3" name="Freeform 80"/>
            <p:cNvSpPr>
              <a:spLocks/>
            </p:cNvSpPr>
            <p:nvPr/>
          </p:nvSpPr>
          <p:spPr bwMode="auto">
            <a:xfrm>
              <a:off x="6878637" y="3321050"/>
              <a:ext cx="41275" cy="22225"/>
            </a:xfrm>
            <a:custGeom>
              <a:avLst/>
              <a:gdLst>
                <a:gd name="T0" fmla="*/ 11 w 11"/>
                <a:gd name="T1" fmla="*/ 1 h 6"/>
                <a:gd name="T2" fmla="*/ 0 w 11"/>
                <a:gd name="T3" fmla="*/ 5 h 6"/>
                <a:gd name="T4" fmla="*/ 11 w 11"/>
                <a:gd name="T5" fmla="*/ 1 h 6"/>
              </a:gdLst>
              <a:ahLst/>
              <a:cxnLst>
                <a:cxn ang="0">
                  <a:pos x="T0" y="T1"/>
                </a:cxn>
                <a:cxn ang="0">
                  <a:pos x="T2" y="T3"/>
                </a:cxn>
                <a:cxn ang="0">
                  <a:pos x="T4" y="T5"/>
                </a:cxn>
              </a:cxnLst>
              <a:rect l="0" t="0" r="r" b="b"/>
              <a:pathLst>
                <a:path w="11" h="6">
                  <a:moveTo>
                    <a:pt x="11" y="1"/>
                  </a:moveTo>
                  <a:cubicBezTo>
                    <a:pt x="9" y="3"/>
                    <a:pt x="6" y="6"/>
                    <a:pt x="0" y="5"/>
                  </a:cubicBezTo>
                  <a:cubicBezTo>
                    <a:pt x="0" y="0"/>
                    <a:pt x="6" y="1"/>
                    <a:pt x="11"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4" name="Freeform 81"/>
            <p:cNvSpPr>
              <a:spLocks/>
            </p:cNvSpPr>
            <p:nvPr/>
          </p:nvSpPr>
          <p:spPr bwMode="auto">
            <a:xfrm>
              <a:off x="6942137" y="3321050"/>
              <a:ext cx="41275" cy="14288"/>
            </a:xfrm>
            <a:custGeom>
              <a:avLst/>
              <a:gdLst>
                <a:gd name="T0" fmla="*/ 11 w 11"/>
                <a:gd name="T1" fmla="*/ 1 h 4"/>
                <a:gd name="T2" fmla="*/ 0 w 11"/>
                <a:gd name="T3" fmla="*/ 4 h 4"/>
                <a:gd name="T4" fmla="*/ 11 w 11"/>
                <a:gd name="T5" fmla="*/ 1 h 4"/>
              </a:gdLst>
              <a:ahLst/>
              <a:cxnLst>
                <a:cxn ang="0">
                  <a:pos x="T0" y="T1"/>
                </a:cxn>
                <a:cxn ang="0">
                  <a:pos x="T2" y="T3"/>
                </a:cxn>
                <a:cxn ang="0">
                  <a:pos x="T4" y="T5"/>
                </a:cxn>
              </a:cxnLst>
              <a:rect l="0" t="0" r="r" b="b"/>
              <a:pathLst>
                <a:path w="11" h="4">
                  <a:moveTo>
                    <a:pt x="11" y="1"/>
                  </a:moveTo>
                  <a:cubicBezTo>
                    <a:pt x="10" y="4"/>
                    <a:pt x="5" y="4"/>
                    <a:pt x="0" y="4"/>
                  </a:cubicBezTo>
                  <a:cubicBezTo>
                    <a:pt x="1" y="0"/>
                    <a:pt x="6" y="1"/>
                    <a:pt x="11"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5" name="Freeform 82"/>
            <p:cNvSpPr>
              <a:spLocks/>
            </p:cNvSpPr>
            <p:nvPr/>
          </p:nvSpPr>
          <p:spPr bwMode="auto">
            <a:xfrm>
              <a:off x="7021512" y="3321050"/>
              <a:ext cx="71438" cy="47625"/>
            </a:xfrm>
            <a:custGeom>
              <a:avLst/>
              <a:gdLst>
                <a:gd name="T0" fmla="*/ 18 w 19"/>
                <a:gd name="T1" fmla="*/ 1 h 13"/>
                <a:gd name="T2" fmla="*/ 17 w 19"/>
                <a:gd name="T3" fmla="*/ 6 h 13"/>
                <a:gd name="T4" fmla="*/ 14 w 19"/>
                <a:gd name="T5" fmla="*/ 6 h 13"/>
                <a:gd name="T6" fmla="*/ 1 w 19"/>
                <a:gd name="T7" fmla="*/ 12 h 13"/>
                <a:gd name="T8" fmla="*/ 6 w 19"/>
                <a:gd name="T9" fmla="*/ 8 h 13"/>
                <a:gd name="T10" fmla="*/ 8 w 19"/>
                <a:gd name="T11" fmla="*/ 5 h 13"/>
                <a:gd name="T12" fmla="*/ 11 w 19"/>
                <a:gd name="T13" fmla="*/ 2 h 13"/>
                <a:gd name="T14" fmla="*/ 18 w 19"/>
                <a:gd name="T15" fmla="*/ 1 h 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3">
                  <a:moveTo>
                    <a:pt x="18" y="1"/>
                  </a:moveTo>
                  <a:cubicBezTo>
                    <a:pt x="19" y="4"/>
                    <a:pt x="18" y="5"/>
                    <a:pt x="17" y="6"/>
                  </a:cubicBezTo>
                  <a:cubicBezTo>
                    <a:pt x="16" y="7"/>
                    <a:pt x="14" y="6"/>
                    <a:pt x="14" y="6"/>
                  </a:cubicBezTo>
                  <a:cubicBezTo>
                    <a:pt x="12" y="9"/>
                    <a:pt x="8" y="13"/>
                    <a:pt x="1" y="12"/>
                  </a:cubicBezTo>
                  <a:cubicBezTo>
                    <a:pt x="0" y="9"/>
                    <a:pt x="4" y="9"/>
                    <a:pt x="6" y="8"/>
                  </a:cubicBezTo>
                  <a:cubicBezTo>
                    <a:pt x="7" y="7"/>
                    <a:pt x="7" y="6"/>
                    <a:pt x="8" y="5"/>
                  </a:cubicBezTo>
                  <a:cubicBezTo>
                    <a:pt x="9" y="4"/>
                    <a:pt x="11" y="4"/>
                    <a:pt x="11" y="2"/>
                  </a:cubicBezTo>
                  <a:cubicBezTo>
                    <a:pt x="15" y="3"/>
                    <a:pt x="15" y="0"/>
                    <a:pt x="18"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6" name="Freeform 83"/>
            <p:cNvSpPr>
              <a:spLocks/>
            </p:cNvSpPr>
            <p:nvPr/>
          </p:nvSpPr>
          <p:spPr bwMode="auto">
            <a:xfrm>
              <a:off x="8089900" y="3924300"/>
              <a:ext cx="38100" cy="52388"/>
            </a:xfrm>
            <a:custGeom>
              <a:avLst/>
              <a:gdLst>
                <a:gd name="T0" fmla="*/ 1 w 10"/>
                <a:gd name="T1" fmla="*/ 0 h 14"/>
                <a:gd name="T2" fmla="*/ 2 w 10"/>
                <a:gd name="T3" fmla="*/ 2 h 14"/>
                <a:gd name="T4" fmla="*/ 7 w 10"/>
                <a:gd name="T5" fmla="*/ 7 h 14"/>
                <a:gd name="T6" fmla="*/ 8 w 10"/>
                <a:gd name="T7" fmla="*/ 14 h 14"/>
                <a:gd name="T8" fmla="*/ 4 w 10"/>
                <a:gd name="T9" fmla="*/ 14 h 14"/>
                <a:gd name="T10" fmla="*/ 0 w 10"/>
                <a:gd name="T11" fmla="*/ 2 h 14"/>
                <a:gd name="T12" fmla="*/ 1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1" y="0"/>
                  </a:moveTo>
                  <a:cubicBezTo>
                    <a:pt x="2" y="0"/>
                    <a:pt x="2" y="1"/>
                    <a:pt x="2" y="2"/>
                  </a:cubicBezTo>
                  <a:cubicBezTo>
                    <a:pt x="1" y="4"/>
                    <a:pt x="9" y="5"/>
                    <a:pt x="7" y="7"/>
                  </a:cubicBezTo>
                  <a:cubicBezTo>
                    <a:pt x="4" y="9"/>
                    <a:pt x="10" y="7"/>
                    <a:pt x="8" y="14"/>
                  </a:cubicBezTo>
                  <a:cubicBezTo>
                    <a:pt x="6" y="14"/>
                    <a:pt x="4" y="11"/>
                    <a:pt x="4" y="14"/>
                  </a:cubicBezTo>
                  <a:cubicBezTo>
                    <a:pt x="2" y="12"/>
                    <a:pt x="1" y="6"/>
                    <a:pt x="0" y="2"/>
                  </a:cubicBezTo>
                  <a:cubicBezTo>
                    <a:pt x="1" y="2"/>
                    <a:pt x="1" y="1"/>
                    <a:pt x="1"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7" name="Freeform 84"/>
            <p:cNvSpPr>
              <a:spLocks/>
            </p:cNvSpPr>
            <p:nvPr/>
          </p:nvSpPr>
          <p:spPr bwMode="auto">
            <a:xfrm>
              <a:off x="8097837" y="3968750"/>
              <a:ext cx="85725" cy="117475"/>
            </a:xfrm>
            <a:custGeom>
              <a:avLst/>
              <a:gdLst>
                <a:gd name="T0" fmla="*/ 7 w 23"/>
                <a:gd name="T1" fmla="*/ 0 h 31"/>
                <a:gd name="T2" fmla="*/ 9 w 23"/>
                <a:gd name="T3" fmla="*/ 2 h 31"/>
                <a:gd name="T4" fmla="*/ 12 w 23"/>
                <a:gd name="T5" fmla="*/ 2 h 31"/>
                <a:gd name="T6" fmla="*/ 23 w 23"/>
                <a:gd name="T7" fmla="*/ 7 h 31"/>
                <a:gd name="T8" fmla="*/ 23 w 23"/>
                <a:gd name="T9" fmla="*/ 14 h 31"/>
                <a:gd name="T10" fmla="*/ 19 w 23"/>
                <a:gd name="T11" fmla="*/ 14 h 31"/>
                <a:gd name="T12" fmla="*/ 17 w 23"/>
                <a:gd name="T13" fmla="*/ 17 h 31"/>
                <a:gd name="T14" fmla="*/ 16 w 23"/>
                <a:gd name="T15" fmla="*/ 26 h 31"/>
                <a:gd name="T16" fmla="*/ 14 w 23"/>
                <a:gd name="T17" fmla="*/ 28 h 31"/>
                <a:gd name="T18" fmla="*/ 7 w 23"/>
                <a:gd name="T19" fmla="*/ 30 h 31"/>
                <a:gd name="T20" fmla="*/ 6 w 23"/>
                <a:gd name="T21" fmla="*/ 26 h 31"/>
                <a:gd name="T22" fmla="*/ 9 w 23"/>
                <a:gd name="T23" fmla="*/ 23 h 31"/>
                <a:gd name="T24" fmla="*/ 0 w 23"/>
                <a:gd name="T25" fmla="*/ 19 h 31"/>
                <a:gd name="T26" fmla="*/ 6 w 23"/>
                <a:gd name="T27" fmla="*/ 13 h 31"/>
                <a:gd name="T28" fmla="*/ 7 w 23"/>
                <a:gd name="T29"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1">
                  <a:moveTo>
                    <a:pt x="7" y="0"/>
                  </a:moveTo>
                  <a:cubicBezTo>
                    <a:pt x="9" y="0"/>
                    <a:pt x="9" y="1"/>
                    <a:pt x="9" y="2"/>
                  </a:cubicBezTo>
                  <a:cubicBezTo>
                    <a:pt x="9" y="4"/>
                    <a:pt x="12" y="2"/>
                    <a:pt x="12" y="2"/>
                  </a:cubicBezTo>
                  <a:cubicBezTo>
                    <a:pt x="16" y="4"/>
                    <a:pt x="15" y="9"/>
                    <a:pt x="23" y="7"/>
                  </a:cubicBezTo>
                  <a:cubicBezTo>
                    <a:pt x="23" y="14"/>
                    <a:pt x="23" y="14"/>
                    <a:pt x="23" y="14"/>
                  </a:cubicBezTo>
                  <a:cubicBezTo>
                    <a:pt x="19" y="14"/>
                    <a:pt x="19" y="14"/>
                    <a:pt x="19" y="14"/>
                  </a:cubicBezTo>
                  <a:cubicBezTo>
                    <a:pt x="19" y="16"/>
                    <a:pt x="18" y="17"/>
                    <a:pt x="17" y="17"/>
                  </a:cubicBezTo>
                  <a:cubicBezTo>
                    <a:pt x="20" y="21"/>
                    <a:pt x="16" y="22"/>
                    <a:pt x="16" y="26"/>
                  </a:cubicBezTo>
                  <a:cubicBezTo>
                    <a:pt x="16" y="27"/>
                    <a:pt x="11" y="28"/>
                    <a:pt x="14" y="28"/>
                  </a:cubicBezTo>
                  <a:cubicBezTo>
                    <a:pt x="15" y="31"/>
                    <a:pt x="10" y="29"/>
                    <a:pt x="7" y="30"/>
                  </a:cubicBezTo>
                  <a:cubicBezTo>
                    <a:pt x="8" y="28"/>
                    <a:pt x="6" y="27"/>
                    <a:pt x="6" y="26"/>
                  </a:cubicBezTo>
                  <a:cubicBezTo>
                    <a:pt x="6" y="23"/>
                    <a:pt x="7" y="23"/>
                    <a:pt x="9" y="23"/>
                  </a:cubicBezTo>
                  <a:cubicBezTo>
                    <a:pt x="7" y="21"/>
                    <a:pt x="6" y="17"/>
                    <a:pt x="0" y="19"/>
                  </a:cubicBezTo>
                  <a:cubicBezTo>
                    <a:pt x="0" y="15"/>
                    <a:pt x="4" y="15"/>
                    <a:pt x="6" y="13"/>
                  </a:cubicBezTo>
                  <a:cubicBezTo>
                    <a:pt x="7" y="6"/>
                    <a:pt x="6" y="6"/>
                    <a:pt x="7"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8" name="Freeform 85"/>
            <p:cNvSpPr>
              <a:spLocks/>
            </p:cNvSpPr>
            <p:nvPr/>
          </p:nvSpPr>
          <p:spPr bwMode="auto">
            <a:xfrm>
              <a:off x="7481887" y="4067175"/>
              <a:ext cx="76200" cy="77788"/>
            </a:xfrm>
            <a:custGeom>
              <a:avLst/>
              <a:gdLst>
                <a:gd name="T0" fmla="*/ 19 w 20"/>
                <a:gd name="T1" fmla="*/ 1 h 21"/>
                <a:gd name="T2" fmla="*/ 19 w 20"/>
                <a:gd name="T3" fmla="*/ 9 h 21"/>
                <a:gd name="T4" fmla="*/ 17 w 20"/>
                <a:gd name="T5" fmla="*/ 7 h 21"/>
                <a:gd name="T6" fmla="*/ 16 w 20"/>
                <a:gd name="T7" fmla="*/ 8 h 21"/>
                <a:gd name="T8" fmla="*/ 16 w 20"/>
                <a:gd name="T9" fmla="*/ 15 h 21"/>
                <a:gd name="T10" fmla="*/ 13 w 20"/>
                <a:gd name="T11" fmla="*/ 15 h 21"/>
                <a:gd name="T12" fmla="*/ 13 w 20"/>
                <a:gd name="T13" fmla="*/ 18 h 21"/>
                <a:gd name="T14" fmla="*/ 9 w 20"/>
                <a:gd name="T15" fmla="*/ 21 h 21"/>
                <a:gd name="T16" fmla="*/ 6 w 20"/>
                <a:gd name="T17" fmla="*/ 16 h 21"/>
                <a:gd name="T18" fmla="*/ 3 w 20"/>
                <a:gd name="T19" fmla="*/ 14 h 21"/>
                <a:gd name="T20" fmla="*/ 0 w 20"/>
                <a:gd name="T21" fmla="*/ 5 h 21"/>
                <a:gd name="T22" fmla="*/ 12 w 20"/>
                <a:gd name="T23" fmla="*/ 2 h 21"/>
                <a:gd name="T24" fmla="*/ 19 w 20"/>
                <a:gd name="T25"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21">
                  <a:moveTo>
                    <a:pt x="19" y="1"/>
                  </a:moveTo>
                  <a:cubicBezTo>
                    <a:pt x="18" y="3"/>
                    <a:pt x="20" y="6"/>
                    <a:pt x="19" y="9"/>
                  </a:cubicBezTo>
                  <a:cubicBezTo>
                    <a:pt x="18" y="10"/>
                    <a:pt x="17" y="8"/>
                    <a:pt x="17" y="7"/>
                  </a:cubicBezTo>
                  <a:cubicBezTo>
                    <a:pt x="17" y="7"/>
                    <a:pt x="16" y="7"/>
                    <a:pt x="16" y="8"/>
                  </a:cubicBezTo>
                  <a:cubicBezTo>
                    <a:pt x="15" y="10"/>
                    <a:pt x="17" y="13"/>
                    <a:pt x="16" y="15"/>
                  </a:cubicBezTo>
                  <a:cubicBezTo>
                    <a:pt x="16" y="15"/>
                    <a:pt x="13" y="15"/>
                    <a:pt x="13" y="15"/>
                  </a:cubicBezTo>
                  <a:cubicBezTo>
                    <a:pt x="13" y="15"/>
                    <a:pt x="13" y="17"/>
                    <a:pt x="13" y="18"/>
                  </a:cubicBezTo>
                  <a:cubicBezTo>
                    <a:pt x="12" y="19"/>
                    <a:pt x="9" y="18"/>
                    <a:pt x="9" y="21"/>
                  </a:cubicBezTo>
                  <a:cubicBezTo>
                    <a:pt x="7" y="20"/>
                    <a:pt x="7" y="18"/>
                    <a:pt x="6" y="16"/>
                  </a:cubicBezTo>
                  <a:cubicBezTo>
                    <a:pt x="5" y="16"/>
                    <a:pt x="3" y="14"/>
                    <a:pt x="3" y="14"/>
                  </a:cubicBezTo>
                  <a:cubicBezTo>
                    <a:pt x="2" y="11"/>
                    <a:pt x="3" y="7"/>
                    <a:pt x="0" y="5"/>
                  </a:cubicBezTo>
                  <a:cubicBezTo>
                    <a:pt x="2" y="3"/>
                    <a:pt x="7" y="3"/>
                    <a:pt x="12" y="2"/>
                  </a:cubicBezTo>
                  <a:cubicBezTo>
                    <a:pt x="14" y="2"/>
                    <a:pt x="16" y="0"/>
                    <a:pt x="19"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79" name="Freeform 86"/>
            <p:cNvSpPr>
              <a:spLocks/>
            </p:cNvSpPr>
            <p:nvPr/>
          </p:nvSpPr>
          <p:spPr bwMode="auto">
            <a:xfrm>
              <a:off x="2813050" y="706437"/>
              <a:ext cx="1290638" cy="963613"/>
            </a:xfrm>
            <a:custGeom>
              <a:avLst/>
              <a:gdLst>
                <a:gd name="T0" fmla="*/ 244 w 344"/>
                <a:gd name="T1" fmla="*/ 29 h 257"/>
                <a:gd name="T2" fmla="*/ 258 w 344"/>
                <a:gd name="T3" fmla="*/ 30 h 257"/>
                <a:gd name="T4" fmla="*/ 277 w 344"/>
                <a:gd name="T5" fmla="*/ 26 h 257"/>
                <a:gd name="T6" fmla="*/ 289 w 344"/>
                <a:gd name="T7" fmla="*/ 27 h 257"/>
                <a:gd name="T8" fmla="*/ 287 w 344"/>
                <a:gd name="T9" fmla="*/ 31 h 257"/>
                <a:gd name="T10" fmla="*/ 324 w 344"/>
                <a:gd name="T11" fmla="*/ 24 h 257"/>
                <a:gd name="T12" fmla="*/ 343 w 344"/>
                <a:gd name="T13" fmla="*/ 29 h 257"/>
                <a:gd name="T14" fmla="*/ 318 w 344"/>
                <a:gd name="T15" fmla="*/ 41 h 257"/>
                <a:gd name="T16" fmla="*/ 311 w 344"/>
                <a:gd name="T17" fmla="*/ 51 h 257"/>
                <a:gd name="T18" fmla="*/ 298 w 344"/>
                <a:gd name="T19" fmla="*/ 65 h 257"/>
                <a:gd name="T20" fmla="*/ 301 w 344"/>
                <a:gd name="T21" fmla="*/ 78 h 257"/>
                <a:gd name="T22" fmla="*/ 293 w 344"/>
                <a:gd name="T23" fmla="*/ 90 h 257"/>
                <a:gd name="T24" fmla="*/ 303 w 344"/>
                <a:gd name="T25" fmla="*/ 107 h 257"/>
                <a:gd name="T26" fmla="*/ 294 w 344"/>
                <a:gd name="T27" fmla="*/ 120 h 257"/>
                <a:gd name="T28" fmla="*/ 284 w 344"/>
                <a:gd name="T29" fmla="*/ 131 h 257"/>
                <a:gd name="T30" fmla="*/ 298 w 344"/>
                <a:gd name="T31" fmla="*/ 156 h 257"/>
                <a:gd name="T32" fmla="*/ 276 w 344"/>
                <a:gd name="T33" fmla="*/ 153 h 257"/>
                <a:gd name="T34" fmla="*/ 275 w 344"/>
                <a:gd name="T35" fmla="*/ 162 h 257"/>
                <a:gd name="T36" fmla="*/ 265 w 344"/>
                <a:gd name="T37" fmla="*/ 176 h 257"/>
                <a:gd name="T38" fmla="*/ 242 w 344"/>
                <a:gd name="T39" fmla="*/ 182 h 257"/>
                <a:gd name="T40" fmla="*/ 231 w 344"/>
                <a:gd name="T41" fmla="*/ 189 h 257"/>
                <a:gd name="T42" fmla="*/ 224 w 344"/>
                <a:gd name="T43" fmla="*/ 197 h 257"/>
                <a:gd name="T44" fmla="*/ 193 w 344"/>
                <a:gd name="T45" fmla="*/ 205 h 257"/>
                <a:gd name="T46" fmla="*/ 185 w 344"/>
                <a:gd name="T47" fmla="*/ 218 h 257"/>
                <a:gd name="T48" fmla="*/ 176 w 344"/>
                <a:gd name="T49" fmla="*/ 229 h 257"/>
                <a:gd name="T50" fmla="*/ 174 w 344"/>
                <a:gd name="T51" fmla="*/ 240 h 257"/>
                <a:gd name="T52" fmla="*/ 155 w 344"/>
                <a:gd name="T53" fmla="*/ 252 h 257"/>
                <a:gd name="T54" fmla="*/ 136 w 344"/>
                <a:gd name="T55" fmla="*/ 242 h 257"/>
                <a:gd name="T56" fmla="*/ 124 w 344"/>
                <a:gd name="T57" fmla="*/ 228 h 257"/>
                <a:gd name="T58" fmla="*/ 117 w 344"/>
                <a:gd name="T59" fmla="*/ 218 h 257"/>
                <a:gd name="T60" fmla="*/ 112 w 344"/>
                <a:gd name="T61" fmla="*/ 197 h 257"/>
                <a:gd name="T62" fmla="*/ 115 w 344"/>
                <a:gd name="T63" fmla="*/ 190 h 257"/>
                <a:gd name="T64" fmla="*/ 124 w 344"/>
                <a:gd name="T65" fmla="*/ 179 h 257"/>
                <a:gd name="T66" fmla="*/ 119 w 344"/>
                <a:gd name="T67" fmla="*/ 165 h 257"/>
                <a:gd name="T68" fmla="*/ 122 w 344"/>
                <a:gd name="T69" fmla="*/ 153 h 257"/>
                <a:gd name="T70" fmla="*/ 108 w 344"/>
                <a:gd name="T71" fmla="*/ 149 h 257"/>
                <a:gd name="T72" fmla="*/ 98 w 344"/>
                <a:gd name="T73" fmla="*/ 131 h 257"/>
                <a:gd name="T74" fmla="*/ 88 w 344"/>
                <a:gd name="T75" fmla="*/ 111 h 257"/>
                <a:gd name="T76" fmla="*/ 63 w 344"/>
                <a:gd name="T77" fmla="*/ 99 h 257"/>
                <a:gd name="T78" fmla="*/ 28 w 344"/>
                <a:gd name="T79" fmla="*/ 100 h 257"/>
                <a:gd name="T80" fmla="*/ 28 w 344"/>
                <a:gd name="T81" fmla="*/ 92 h 257"/>
                <a:gd name="T82" fmla="*/ 14 w 344"/>
                <a:gd name="T83" fmla="*/ 79 h 257"/>
                <a:gd name="T84" fmla="*/ 21 w 344"/>
                <a:gd name="T85" fmla="*/ 66 h 257"/>
                <a:gd name="T86" fmla="*/ 37 w 344"/>
                <a:gd name="T87" fmla="*/ 59 h 257"/>
                <a:gd name="T88" fmla="*/ 40 w 344"/>
                <a:gd name="T89" fmla="*/ 51 h 257"/>
                <a:gd name="T90" fmla="*/ 36 w 344"/>
                <a:gd name="T91" fmla="*/ 45 h 257"/>
                <a:gd name="T92" fmla="*/ 49 w 344"/>
                <a:gd name="T93" fmla="*/ 41 h 257"/>
                <a:gd name="T94" fmla="*/ 63 w 344"/>
                <a:gd name="T95" fmla="*/ 27 h 257"/>
                <a:gd name="T96" fmla="*/ 105 w 344"/>
                <a:gd name="T97" fmla="*/ 22 h 257"/>
                <a:gd name="T98" fmla="*/ 124 w 344"/>
                <a:gd name="T99" fmla="*/ 27 h 257"/>
                <a:gd name="T100" fmla="*/ 143 w 344"/>
                <a:gd name="T101" fmla="*/ 17 h 257"/>
                <a:gd name="T102" fmla="*/ 160 w 344"/>
                <a:gd name="T103" fmla="*/ 19 h 257"/>
                <a:gd name="T104" fmla="*/ 165 w 344"/>
                <a:gd name="T105" fmla="*/ 9 h 257"/>
                <a:gd name="T106" fmla="*/ 197 w 344"/>
                <a:gd name="T107" fmla="*/ 2 h 257"/>
                <a:gd name="T108" fmla="*/ 242 w 344"/>
                <a:gd name="T109" fmla="*/ 1 h 257"/>
                <a:gd name="T110" fmla="*/ 276 w 344"/>
                <a:gd name="T111" fmla="*/ 12 h 257"/>
                <a:gd name="T112" fmla="*/ 287 w 344"/>
                <a:gd name="T113" fmla="*/ 20 h 257"/>
                <a:gd name="T114" fmla="*/ 239 w 344"/>
                <a:gd name="T115" fmla="*/ 22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4" h="257">
                  <a:moveTo>
                    <a:pt x="232" y="26"/>
                  </a:moveTo>
                  <a:cubicBezTo>
                    <a:pt x="233" y="27"/>
                    <a:pt x="235" y="27"/>
                    <a:pt x="235" y="29"/>
                  </a:cubicBezTo>
                  <a:cubicBezTo>
                    <a:pt x="237" y="30"/>
                    <a:pt x="239" y="27"/>
                    <a:pt x="239" y="27"/>
                  </a:cubicBezTo>
                  <a:cubicBezTo>
                    <a:pt x="242" y="27"/>
                    <a:pt x="242" y="29"/>
                    <a:pt x="244" y="29"/>
                  </a:cubicBezTo>
                  <a:cubicBezTo>
                    <a:pt x="245" y="28"/>
                    <a:pt x="245" y="27"/>
                    <a:pt x="246" y="27"/>
                  </a:cubicBezTo>
                  <a:cubicBezTo>
                    <a:pt x="248" y="27"/>
                    <a:pt x="249" y="27"/>
                    <a:pt x="251" y="27"/>
                  </a:cubicBezTo>
                  <a:cubicBezTo>
                    <a:pt x="256" y="26"/>
                    <a:pt x="262" y="24"/>
                    <a:pt x="266" y="26"/>
                  </a:cubicBezTo>
                  <a:cubicBezTo>
                    <a:pt x="265" y="29"/>
                    <a:pt x="259" y="27"/>
                    <a:pt x="258" y="30"/>
                  </a:cubicBezTo>
                  <a:cubicBezTo>
                    <a:pt x="258" y="33"/>
                    <a:pt x="261" y="30"/>
                    <a:pt x="261" y="30"/>
                  </a:cubicBezTo>
                  <a:cubicBezTo>
                    <a:pt x="263" y="30"/>
                    <a:pt x="263" y="32"/>
                    <a:pt x="268" y="30"/>
                  </a:cubicBezTo>
                  <a:cubicBezTo>
                    <a:pt x="268" y="30"/>
                    <a:pt x="269" y="29"/>
                    <a:pt x="270" y="29"/>
                  </a:cubicBezTo>
                  <a:cubicBezTo>
                    <a:pt x="271" y="28"/>
                    <a:pt x="277" y="26"/>
                    <a:pt x="277" y="26"/>
                  </a:cubicBezTo>
                  <a:cubicBezTo>
                    <a:pt x="280" y="29"/>
                    <a:pt x="276" y="25"/>
                    <a:pt x="279" y="24"/>
                  </a:cubicBezTo>
                  <a:cubicBezTo>
                    <a:pt x="279" y="24"/>
                    <a:pt x="283" y="25"/>
                    <a:pt x="283" y="24"/>
                  </a:cubicBezTo>
                  <a:cubicBezTo>
                    <a:pt x="284" y="24"/>
                    <a:pt x="286" y="22"/>
                    <a:pt x="290" y="23"/>
                  </a:cubicBezTo>
                  <a:cubicBezTo>
                    <a:pt x="290" y="25"/>
                    <a:pt x="290" y="27"/>
                    <a:pt x="289" y="27"/>
                  </a:cubicBezTo>
                  <a:cubicBezTo>
                    <a:pt x="288" y="28"/>
                    <a:pt x="287" y="29"/>
                    <a:pt x="286" y="30"/>
                  </a:cubicBezTo>
                  <a:cubicBezTo>
                    <a:pt x="284" y="32"/>
                    <a:pt x="284" y="35"/>
                    <a:pt x="280" y="34"/>
                  </a:cubicBezTo>
                  <a:cubicBezTo>
                    <a:pt x="281" y="38"/>
                    <a:pt x="283" y="33"/>
                    <a:pt x="286" y="34"/>
                  </a:cubicBezTo>
                  <a:cubicBezTo>
                    <a:pt x="287" y="35"/>
                    <a:pt x="286" y="32"/>
                    <a:pt x="287" y="31"/>
                  </a:cubicBezTo>
                  <a:cubicBezTo>
                    <a:pt x="289" y="30"/>
                    <a:pt x="294" y="32"/>
                    <a:pt x="294" y="29"/>
                  </a:cubicBezTo>
                  <a:cubicBezTo>
                    <a:pt x="298" y="33"/>
                    <a:pt x="306" y="26"/>
                    <a:pt x="308" y="30"/>
                  </a:cubicBezTo>
                  <a:cubicBezTo>
                    <a:pt x="310" y="29"/>
                    <a:pt x="311" y="27"/>
                    <a:pt x="312" y="26"/>
                  </a:cubicBezTo>
                  <a:cubicBezTo>
                    <a:pt x="317" y="27"/>
                    <a:pt x="320" y="24"/>
                    <a:pt x="324" y="24"/>
                  </a:cubicBezTo>
                  <a:cubicBezTo>
                    <a:pt x="323" y="24"/>
                    <a:pt x="325" y="26"/>
                    <a:pt x="325" y="26"/>
                  </a:cubicBezTo>
                  <a:cubicBezTo>
                    <a:pt x="326" y="26"/>
                    <a:pt x="331" y="25"/>
                    <a:pt x="332" y="26"/>
                  </a:cubicBezTo>
                  <a:cubicBezTo>
                    <a:pt x="334" y="28"/>
                    <a:pt x="333" y="25"/>
                    <a:pt x="335" y="26"/>
                  </a:cubicBezTo>
                  <a:cubicBezTo>
                    <a:pt x="338" y="26"/>
                    <a:pt x="340" y="29"/>
                    <a:pt x="343" y="29"/>
                  </a:cubicBezTo>
                  <a:cubicBezTo>
                    <a:pt x="344" y="32"/>
                    <a:pt x="342" y="31"/>
                    <a:pt x="340" y="31"/>
                  </a:cubicBezTo>
                  <a:cubicBezTo>
                    <a:pt x="340" y="32"/>
                    <a:pt x="338" y="34"/>
                    <a:pt x="338" y="34"/>
                  </a:cubicBezTo>
                  <a:cubicBezTo>
                    <a:pt x="334" y="36"/>
                    <a:pt x="328" y="35"/>
                    <a:pt x="328" y="40"/>
                  </a:cubicBezTo>
                  <a:cubicBezTo>
                    <a:pt x="324" y="40"/>
                    <a:pt x="320" y="39"/>
                    <a:pt x="318" y="41"/>
                  </a:cubicBezTo>
                  <a:cubicBezTo>
                    <a:pt x="320" y="43"/>
                    <a:pt x="323" y="44"/>
                    <a:pt x="317" y="44"/>
                  </a:cubicBezTo>
                  <a:cubicBezTo>
                    <a:pt x="317" y="46"/>
                    <a:pt x="319" y="45"/>
                    <a:pt x="321" y="45"/>
                  </a:cubicBezTo>
                  <a:cubicBezTo>
                    <a:pt x="319" y="49"/>
                    <a:pt x="312" y="49"/>
                    <a:pt x="311" y="54"/>
                  </a:cubicBezTo>
                  <a:cubicBezTo>
                    <a:pt x="308" y="54"/>
                    <a:pt x="312" y="51"/>
                    <a:pt x="311" y="51"/>
                  </a:cubicBezTo>
                  <a:cubicBezTo>
                    <a:pt x="310" y="51"/>
                    <a:pt x="307" y="53"/>
                    <a:pt x="304" y="54"/>
                  </a:cubicBezTo>
                  <a:cubicBezTo>
                    <a:pt x="304" y="55"/>
                    <a:pt x="306" y="55"/>
                    <a:pt x="307" y="55"/>
                  </a:cubicBezTo>
                  <a:cubicBezTo>
                    <a:pt x="303" y="58"/>
                    <a:pt x="305" y="57"/>
                    <a:pt x="304" y="62"/>
                  </a:cubicBezTo>
                  <a:cubicBezTo>
                    <a:pt x="304" y="64"/>
                    <a:pt x="299" y="64"/>
                    <a:pt x="298" y="65"/>
                  </a:cubicBezTo>
                  <a:cubicBezTo>
                    <a:pt x="298" y="66"/>
                    <a:pt x="299" y="69"/>
                    <a:pt x="298" y="69"/>
                  </a:cubicBezTo>
                  <a:cubicBezTo>
                    <a:pt x="297" y="70"/>
                    <a:pt x="295" y="70"/>
                    <a:pt x="293" y="71"/>
                  </a:cubicBezTo>
                  <a:cubicBezTo>
                    <a:pt x="293" y="73"/>
                    <a:pt x="295" y="73"/>
                    <a:pt x="296" y="75"/>
                  </a:cubicBezTo>
                  <a:cubicBezTo>
                    <a:pt x="296" y="78"/>
                    <a:pt x="300" y="77"/>
                    <a:pt x="301" y="78"/>
                  </a:cubicBezTo>
                  <a:cubicBezTo>
                    <a:pt x="302" y="78"/>
                    <a:pt x="301" y="80"/>
                    <a:pt x="301" y="80"/>
                  </a:cubicBezTo>
                  <a:cubicBezTo>
                    <a:pt x="302" y="81"/>
                    <a:pt x="304" y="81"/>
                    <a:pt x="305" y="82"/>
                  </a:cubicBezTo>
                  <a:cubicBezTo>
                    <a:pt x="305" y="84"/>
                    <a:pt x="307" y="85"/>
                    <a:pt x="307" y="88"/>
                  </a:cubicBezTo>
                  <a:cubicBezTo>
                    <a:pt x="302" y="89"/>
                    <a:pt x="298" y="88"/>
                    <a:pt x="293" y="90"/>
                  </a:cubicBezTo>
                  <a:cubicBezTo>
                    <a:pt x="296" y="94"/>
                    <a:pt x="299" y="98"/>
                    <a:pt x="307" y="97"/>
                  </a:cubicBezTo>
                  <a:cubicBezTo>
                    <a:pt x="306" y="100"/>
                    <a:pt x="308" y="100"/>
                    <a:pt x="310" y="100"/>
                  </a:cubicBezTo>
                  <a:cubicBezTo>
                    <a:pt x="310" y="103"/>
                    <a:pt x="307" y="102"/>
                    <a:pt x="307" y="104"/>
                  </a:cubicBezTo>
                  <a:cubicBezTo>
                    <a:pt x="307" y="106"/>
                    <a:pt x="305" y="107"/>
                    <a:pt x="303" y="107"/>
                  </a:cubicBezTo>
                  <a:cubicBezTo>
                    <a:pt x="301" y="112"/>
                    <a:pt x="308" y="109"/>
                    <a:pt x="307" y="114"/>
                  </a:cubicBezTo>
                  <a:cubicBezTo>
                    <a:pt x="304" y="114"/>
                    <a:pt x="304" y="115"/>
                    <a:pt x="305" y="116"/>
                  </a:cubicBezTo>
                  <a:cubicBezTo>
                    <a:pt x="304" y="120"/>
                    <a:pt x="301" y="115"/>
                    <a:pt x="298" y="116"/>
                  </a:cubicBezTo>
                  <a:cubicBezTo>
                    <a:pt x="296" y="116"/>
                    <a:pt x="297" y="120"/>
                    <a:pt x="294" y="120"/>
                  </a:cubicBezTo>
                  <a:cubicBezTo>
                    <a:pt x="294" y="122"/>
                    <a:pt x="295" y="123"/>
                    <a:pt x="297" y="124"/>
                  </a:cubicBezTo>
                  <a:cubicBezTo>
                    <a:pt x="297" y="126"/>
                    <a:pt x="293" y="125"/>
                    <a:pt x="291" y="125"/>
                  </a:cubicBezTo>
                  <a:cubicBezTo>
                    <a:pt x="287" y="126"/>
                    <a:pt x="284" y="129"/>
                    <a:pt x="280" y="130"/>
                  </a:cubicBezTo>
                  <a:cubicBezTo>
                    <a:pt x="280" y="132"/>
                    <a:pt x="283" y="130"/>
                    <a:pt x="284" y="131"/>
                  </a:cubicBezTo>
                  <a:cubicBezTo>
                    <a:pt x="286" y="132"/>
                    <a:pt x="287" y="136"/>
                    <a:pt x="290" y="135"/>
                  </a:cubicBezTo>
                  <a:cubicBezTo>
                    <a:pt x="291" y="138"/>
                    <a:pt x="288" y="138"/>
                    <a:pt x="287" y="139"/>
                  </a:cubicBezTo>
                  <a:cubicBezTo>
                    <a:pt x="286" y="141"/>
                    <a:pt x="289" y="146"/>
                    <a:pt x="286" y="146"/>
                  </a:cubicBezTo>
                  <a:cubicBezTo>
                    <a:pt x="288" y="152"/>
                    <a:pt x="297" y="150"/>
                    <a:pt x="298" y="156"/>
                  </a:cubicBezTo>
                  <a:cubicBezTo>
                    <a:pt x="296" y="156"/>
                    <a:pt x="293" y="157"/>
                    <a:pt x="293" y="155"/>
                  </a:cubicBezTo>
                  <a:cubicBezTo>
                    <a:pt x="291" y="155"/>
                    <a:pt x="292" y="156"/>
                    <a:pt x="293" y="156"/>
                  </a:cubicBezTo>
                  <a:cubicBezTo>
                    <a:pt x="289" y="160"/>
                    <a:pt x="287" y="160"/>
                    <a:pt x="280" y="159"/>
                  </a:cubicBezTo>
                  <a:cubicBezTo>
                    <a:pt x="282" y="154"/>
                    <a:pt x="274" y="159"/>
                    <a:pt x="276" y="153"/>
                  </a:cubicBezTo>
                  <a:cubicBezTo>
                    <a:pt x="272" y="152"/>
                    <a:pt x="272" y="156"/>
                    <a:pt x="268" y="155"/>
                  </a:cubicBezTo>
                  <a:cubicBezTo>
                    <a:pt x="269" y="157"/>
                    <a:pt x="269" y="158"/>
                    <a:pt x="266" y="158"/>
                  </a:cubicBezTo>
                  <a:cubicBezTo>
                    <a:pt x="266" y="160"/>
                    <a:pt x="274" y="160"/>
                    <a:pt x="268" y="160"/>
                  </a:cubicBezTo>
                  <a:cubicBezTo>
                    <a:pt x="269" y="163"/>
                    <a:pt x="272" y="162"/>
                    <a:pt x="275" y="162"/>
                  </a:cubicBezTo>
                  <a:cubicBezTo>
                    <a:pt x="278" y="162"/>
                    <a:pt x="282" y="164"/>
                    <a:pt x="286" y="163"/>
                  </a:cubicBezTo>
                  <a:cubicBezTo>
                    <a:pt x="283" y="168"/>
                    <a:pt x="280" y="171"/>
                    <a:pt x="276" y="175"/>
                  </a:cubicBezTo>
                  <a:cubicBezTo>
                    <a:pt x="273" y="174"/>
                    <a:pt x="270" y="175"/>
                    <a:pt x="268" y="176"/>
                  </a:cubicBezTo>
                  <a:cubicBezTo>
                    <a:pt x="267" y="176"/>
                    <a:pt x="265" y="176"/>
                    <a:pt x="265" y="176"/>
                  </a:cubicBezTo>
                  <a:cubicBezTo>
                    <a:pt x="263" y="178"/>
                    <a:pt x="264" y="176"/>
                    <a:pt x="262" y="176"/>
                  </a:cubicBezTo>
                  <a:cubicBezTo>
                    <a:pt x="258" y="176"/>
                    <a:pt x="255" y="179"/>
                    <a:pt x="249" y="179"/>
                  </a:cubicBezTo>
                  <a:cubicBezTo>
                    <a:pt x="247" y="179"/>
                    <a:pt x="249" y="180"/>
                    <a:pt x="249" y="180"/>
                  </a:cubicBezTo>
                  <a:cubicBezTo>
                    <a:pt x="248" y="183"/>
                    <a:pt x="247" y="181"/>
                    <a:pt x="242" y="182"/>
                  </a:cubicBezTo>
                  <a:cubicBezTo>
                    <a:pt x="242" y="183"/>
                    <a:pt x="244" y="183"/>
                    <a:pt x="245" y="183"/>
                  </a:cubicBezTo>
                  <a:cubicBezTo>
                    <a:pt x="245" y="185"/>
                    <a:pt x="235" y="186"/>
                    <a:pt x="237" y="182"/>
                  </a:cubicBezTo>
                  <a:cubicBezTo>
                    <a:pt x="236" y="182"/>
                    <a:pt x="232" y="182"/>
                    <a:pt x="231" y="183"/>
                  </a:cubicBezTo>
                  <a:cubicBezTo>
                    <a:pt x="230" y="184"/>
                    <a:pt x="232" y="187"/>
                    <a:pt x="231" y="189"/>
                  </a:cubicBezTo>
                  <a:cubicBezTo>
                    <a:pt x="231" y="188"/>
                    <a:pt x="227" y="187"/>
                    <a:pt x="227" y="189"/>
                  </a:cubicBezTo>
                  <a:cubicBezTo>
                    <a:pt x="227" y="189"/>
                    <a:pt x="229" y="191"/>
                    <a:pt x="228" y="193"/>
                  </a:cubicBezTo>
                  <a:cubicBezTo>
                    <a:pt x="226" y="194"/>
                    <a:pt x="226" y="193"/>
                    <a:pt x="224" y="193"/>
                  </a:cubicBezTo>
                  <a:cubicBezTo>
                    <a:pt x="224" y="197"/>
                    <a:pt x="224" y="197"/>
                    <a:pt x="224" y="197"/>
                  </a:cubicBezTo>
                  <a:cubicBezTo>
                    <a:pt x="223" y="197"/>
                    <a:pt x="222" y="197"/>
                    <a:pt x="221" y="197"/>
                  </a:cubicBezTo>
                  <a:cubicBezTo>
                    <a:pt x="220" y="197"/>
                    <a:pt x="221" y="199"/>
                    <a:pt x="220" y="200"/>
                  </a:cubicBezTo>
                  <a:cubicBezTo>
                    <a:pt x="218" y="201"/>
                    <a:pt x="212" y="199"/>
                    <a:pt x="213" y="204"/>
                  </a:cubicBezTo>
                  <a:cubicBezTo>
                    <a:pt x="207" y="205"/>
                    <a:pt x="201" y="206"/>
                    <a:pt x="193" y="205"/>
                  </a:cubicBezTo>
                  <a:cubicBezTo>
                    <a:pt x="190" y="207"/>
                    <a:pt x="189" y="214"/>
                    <a:pt x="185" y="211"/>
                  </a:cubicBezTo>
                  <a:cubicBezTo>
                    <a:pt x="185" y="212"/>
                    <a:pt x="187" y="213"/>
                    <a:pt x="186" y="215"/>
                  </a:cubicBezTo>
                  <a:cubicBezTo>
                    <a:pt x="186" y="215"/>
                    <a:pt x="184" y="215"/>
                    <a:pt x="183" y="215"/>
                  </a:cubicBezTo>
                  <a:cubicBezTo>
                    <a:pt x="183" y="216"/>
                    <a:pt x="185" y="217"/>
                    <a:pt x="185" y="218"/>
                  </a:cubicBezTo>
                  <a:cubicBezTo>
                    <a:pt x="185" y="218"/>
                    <a:pt x="183" y="219"/>
                    <a:pt x="183" y="219"/>
                  </a:cubicBezTo>
                  <a:cubicBezTo>
                    <a:pt x="183" y="221"/>
                    <a:pt x="179" y="224"/>
                    <a:pt x="182" y="225"/>
                  </a:cubicBezTo>
                  <a:cubicBezTo>
                    <a:pt x="182" y="227"/>
                    <a:pt x="180" y="226"/>
                    <a:pt x="179" y="226"/>
                  </a:cubicBezTo>
                  <a:cubicBezTo>
                    <a:pt x="179" y="227"/>
                    <a:pt x="177" y="229"/>
                    <a:pt x="176" y="229"/>
                  </a:cubicBezTo>
                  <a:cubicBezTo>
                    <a:pt x="176" y="230"/>
                    <a:pt x="177" y="232"/>
                    <a:pt x="176" y="232"/>
                  </a:cubicBezTo>
                  <a:cubicBezTo>
                    <a:pt x="174" y="234"/>
                    <a:pt x="176" y="235"/>
                    <a:pt x="175" y="238"/>
                  </a:cubicBezTo>
                  <a:cubicBezTo>
                    <a:pt x="175" y="238"/>
                    <a:pt x="172" y="237"/>
                    <a:pt x="172" y="238"/>
                  </a:cubicBezTo>
                  <a:cubicBezTo>
                    <a:pt x="172" y="238"/>
                    <a:pt x="173" y="239"/>
                    <a:pt x="174" y="240"/>
                  </a:cubicBezTo>
                  <a:cubicBezTo>
                    <a:pt x="174" y="243"/>
                    <a:pt x="172" y="243"/>
                    <a:pt x="172" y="245"/>
                  </a:cubicBezTo>
                  <a:cubicBezTo>
                    <a:pt x="172" y="246"/>
                    <a:pt x="173" y="248"/>
                    <a:pt x="174" y="247"/>
                  </a:cubicBezTo>
                  <a:cubicBezTo>
                    <a:pt x="172" y="252"/>
                    <a:pt x="169" y="254"/>
                    <a:pt x="165" y="257"/>
                  </a:cubicBezTo>
                  <a:cubicBezTo>
                    <a:pt x="161" y="257"/>
                    <a:pt x="158" y="254"/>
                    <a:pt x="155" y="252"/>
                  </a:cubicBezTo>
                  <a:cubicBezTo>
                    <a:pt x="151" y="257"/>
                    <a:pt x="143" y="248"/>
                    <a:pt x="144" y="249"/>
                  </a:cubicBezTo>
                  <a:cubicBezTo>
                    <a:pt x="143" y="248"/>
                    <a:pt x="142" y="251"/>
                    <a:pt x="143" y="252"/>
                  </a:cubicBezTo>
                  <a:cubicBezTo>
                    <a:pt x="141" y="251"/>
                    <a:pt x="141" y="249"/>
                    <a:pt x="140" y="247"/>
                  </a:cubicBezTo>
                  <a:cubicBezTo>
                    <a:pt x="139" y="246"/>
                    <a:pt x="135" y="246"/>
                    <a:pt x="136" y="242"/>
                  </a:cubicBezTo>
                  <a:cubicBezTo>
                    <a:pt x="134" y="240"/>
                    <a:pt x="132" y="239"/>
                    <a:pt x="130" y="238"/>
                  </a:cubicBezTo>
                  <a:cubicBezTo>
                    <a:pt x="130" y="236"/>
                    <a:pt x="132" y="237"/>
                    <a:pt x="133" y="236"/>
                  </a:cubicBezTo>
                  <a:cubicBezTo>
                    <a:pt x="132" y="233"/>
                    <a:pt x="129" y="234"/>
                    <a:pt x="127" y="232"/>
                  </a:cubicBezTo>
                  <a:cubicBezTo>
                    <a:pt x="126" y="231"/>
                    <a:pt x="126" y="228"/>
                    <a:pt x="124" y="228"/>
                  </a:cubicBezTo>
                  <a:cubicBezTo>
                    <a:pt x="122" y="231"/>
                    <a:pt x="124" y="226"/>
                    <a:pt x="124" y="226"/>
                  </a:cubicBezTo>
                  <a:cubicBezTo>
                    <a:pt x="124" y="225"/>
                    <a:pt x="122" y="226"/>
                    <a:pt x="122" y="225"/>
                  </a:cubicBezTo>
                  <a:cubicBezTo>
                    <a:pt x="121" y="223"/>
                    <a:pt x="123" y="221"/>
                    <a:pt x="120" y="221"/>
                  </a:cubicBezTo>
                  <a:cubicBezTo>
                    <a:pt x="118" y="221"/>
                    <a:pt x="120" y="215"/>
                    <a:pt x="117" y="218"/>
                  </a:cubicBezTo>
                  <a:cubicBezTo>
                    <a:pt x="116" y="217"/>
                    <a:pt x="116" y="215"/>
                    <a:pt x="113" y="215"/>
                  </a:cubicBezTo>
                  <a:cubicBezTo>
                    <a:pt x="114" y="213"/>
                    <a:pt x="116" y="213"/>
                    <a:pt x="116" y="211"/>
                  </a:cubicBezTo>
                  <a:cubicBezTo>
                    <a:pt x="116" y="209"/>
                    <a:pt x="113" y="210"/>
                    <a:pt x="110" y="210"/>
                  </a:cubicBezTo>
                  <a:cubicBezTo>
                    <a:pt x="109" y="204"/>
                    <a:pt x="110" y="202"/>
                    <a:pt x="112" y="197"/>
                  </a:cubicBezTo>
                  <a:cubicBezTo>
                    <a:pt x="109" y="195"/>
                    <a:pt x="115" y="192"/>
                    <a:pt x="109" y="193"/>
                  </a:cubicBezTo>
                  <a:cubicBezTo>
                    <a:pt x="109" y="191"/>
                    <a:pt x="111" y="192"/>
                    <a:pt x="112" y="191"/>
                  </a:cubicBezTo>
                  <a:cubicBezTo>
                    <a:pt x="112" y="191"/>
                    <a:pt x="112" y="189"/>
                    <a:pt x="112" y="189"/>
                  </a:cubicBezTo>
                  <a:cubicBezTo>
                    <a:pt x="113" y="188"/>
                    <a:pt x="113" y="190"/>
                    <a:pt x="115" y="190"/>
                  </a:cubicBezTo>
                  <a:cubicBezTo>
                    <a:pt x="115" y="182"/>
                    <a:pt x="115" y="182"/>
                    <a:pt x="115" y="182"/>
                  </a:cubicBezTo>
                  <a:cubicBezTo>
                    <a:pt x="117" y="182"/>
                    <a:pt x="118" y="180"/>
                    <a:pt x="119" y="179"/>
                  </a:cubicBezTo>
                  <a:cubicBezTo>
                    <a:pt x="120" y="179"/>
                    <a:pt x="120" y="180"/>
                    <a:pt x="120" y="182"/>
                  </a:cubicBezTo>
                  <a:cubicBezTo>
                    <a:pt x="122" y="181"/>
                    <a:pt x="122" y="178"/>
                    <a:pt x="124" y="179"/>
                  </a:cubicBezTo>
                  <a:cubicBezTo>
                    <a:pt x="126" y="177"/>
                    <a:pt x="123" y="176"/>
                    <a:pt x="123" y="176"/>
                  </a:cubicBezTo>
                  <a:cubicBezTo>
                    <a:pt x="123" y="174"/>
                    <a:pt x="127" y="174"/>
                    <a:pt x="127" y="173"/>
                  </a:cubicBezTo>
                  <a:cubicBezTo>
                    <a:pt x="128" y="171"/>
                    <a:pt x="123" y="170"/>
                    <a:pt x="126" y="166"/>
                  </a:cubicBezTo>
                  <a:cubicBezTo>
                    <a:pt x="120" y="170"/>
                    <a:pt x="128" y="163"/>
                    <a:pt x="119" y="165"/>
                  </a:cubicBezTo>
                  <a:cubicBezTo>
                    <a:pt x="118" y="160"/>
                    <a:pt x="123" y="160"/>
                    <a:pt x="127" y="160"/>
                  </a:cubicBezTo>
                  <a:cubicBezTo>
                    <a:pt x="127" y="159"/>
                    <a:pt x="124" y="160"/>
                    <a:pt x="124" y="158"/>
                  </a:cubicBezTo>
                  <a:cubicBezTo>
                    <a:pt x="125" y="156"/>
                    <a:pt x="122" y="157"/>
                    <a:pt x="122" y="156"/>
                  </a:cubicBezTo>
                  <a:cubicBezTo>
                    <a:pt x="121" y="156"/>
                    <a:pt x="122" y="154"/>
                    <a:pt x="122" y="153"/>
                  </a:cubicBezTo>
                  <a:cubicBezTo>
                    <a:pt x="121" y="153"/>
                    <a:pt x="118" y="151"/>
                    <a:pt x="117" y="151"/>
                  </a:cubicBezTo>
                  <a:cubicBezTo>
                    <a:pt x="116" y="151"/>
                    <a:pt x="115" y="147"/>
                    <a:pt x="113" y="145"/>
                  </a:cubicBezTo>
                  <a:cubicBezTo>
                    <a:pt x="111" y="147"/>
                    <a:pt x="110" y="149"/>
                    <a:pt x="109" y="145"/>
                  </a:cubicBezTo>
                  <a:cubicBezTo>
                    <a:pt x="107" y="145"/>
                    <a:pt x="108" y="148"/>
                    <a:pt x="108" y="149"/>
                  </a:cubicBezTo>
                  <a:cubicBezTo>
                    <a:pt x="101" y="149"/>
                    <a:pt x="101" y="149"/>
                    <a:pt x="101" y="149"/>
                  </a:cubicBezTo>
                  <a:cubicBezTo>
                    <a:pt x="96" y="143"/>
                    <a:pt x="99" y="139"/>
                    <a:pt x="101" y="132"/>
                  </a:cubicBezTo>
                  <a:cubicBezTo>
                    <a:pt x="100" y="131"/>
                    <a:pt x="99" y="130"/>
                    <a:pt x="99" y="128"/>
                  </a:cubicBezTo>
                  <a:cubicBezTo>
                    <a:pt x="98" y="128"/>
                    <a:pt x="98" y="130"/>
                    <a:pt x="98" y="131"/>
                  </a:cubicBezTo>
                  <a:cubicBezTo>
                    <a:pt x="94" y="131"/>
                    <a:pt x="99" y="123"/>
                    <a:pt x="94" y="125"/>
                  </a:cubicBezTo>
                  <a:cubicBezTo>
                    <a:pt x="95" y="123"/>
                    <a:pt x="95" y="122"/>
                    <a:pt x="94" y="120"/>
                  </a:cubicBezTo>
                  <a:cubicBezTo>
                    <a:pt x="93" y="118"/>
                    <a:pt x="91" y="119"/>
                    <a:pt x="89" y="118"/>
                  </a:cubicBezTo>
                  <a:cubicBezTo>
                    <a:pt x="88" y="116"/>
                    <a:pt x="89" y="113"/>
                    <a:pt x="88" y="111"/>
                  </a:cubicBezTo>
                  <a:cubicBezTo>
                    <a:pt x="87" y="109"/>
                    <a:pt x="83" y="109"/>
                    <a:pt x="85" y="106"/>
                  </a:cubicBezTo>
                  <a:cubicBezTo>
                    <a:pt x="83" y="107"/>
                    <a:pt x="82" y="105"/>
                    <a:pt x="81" y="104"/>
                  </a:cubicBezTo>
                  <a:cubicBezTo>
                    <a:pt x="80" y="104"/>
                    <a:pt x="79" y="105"/>
                    <a:pt x="78" y="104"/>
                  </a:cubicBezTo>
                  <a:cubicBezTo>
                    <a:pt x="76" y="102"/>
                    <a:pt x="66" y="103"/>
                    <a:pt x="63" y="99"/>
                  </a:cubicBezTo>
                  <a:cubicBezTo>
                    <a:pt x="58" y="101"/>
                    <a:pt x="46" y="96"/>
                    <a:pt x="43" y="99"/>
                  </a:cubicBezTo>
                  <a:cubicBezTo>
                    <a:pt x="41" y="101"/>
                    <a:pt x="41" y="98"/>
                    <a:pt x="39" y="99"/>
                  </a:cubicBezTo>
                  <a:cubicBezTo>
                    <a:pt x="35" y="99"/>
                    <a:pt x="33" y="102"/>
                    <a:pt x="29" y="102"/>
                  </a:cubicBezTo>
                  <a:cubicBezTo>
                    <a:pt x="29" y="102"/>
                    <a:pt x="28" y="100"/>
                    <a:pt x="28" y="100"/>
                  </a:cubicBezTo>
                  <a:cubicBezTo>
                    <a:pt x="26" y="100"/>
                    <a:pt x="25" y="100"/>
                    <a:pt x="23" y="100"/>
                  </a:cubicBezTo>
                  <a:cubicBezTo>
                    <a:pt x="24" y="98"/>
                    <a:pt x="22" y="97"/>
                    <a:pt x="21" y="96"/>
                  </a:cubicBezTo>
                  <a:cubicBezTo>
                    <a:pt x="20" y="94"/>
                    <a:pt x="24" y="95"/>
                    <a:pt x="25" y="95"/>
                  </a:cubicBezTo>
                  <a:cubicBezTo>
                    <a:pt x="25" y="94"/>
                    <a:pt x="21" y="90"/>
                    <a:pt x="28" y="92"/>
                  </a:cubicBezTo>
                  <a:cubicBezTo>
                    <a:pt x="25" y="88"/>
                    <a:pt x="15" y="93"/>
                    <a:pt x="12" y="89"/>
                  </a:cubicBezTo>
                  <a:cubicBezTo>
                    <a:pt x="15" y="82"/>
                    <a:pt x="24" y="89"/>
                    <a:pt x="29" y="83"/>
                  </a:cubicBezTo>
                  <a:cubicBezTo>
                    <a:pt x="26" y="80"/>
                    <a:pt x="17" y="82"/>
                    <a:pt x="14" y="83"/>
                  </a:cubicBezTo>
                  <a:cubicBezTo>
                    <a:pt x="12" y="81"/>
                    <a:pt x="13" y="81"/>
                    <a:pt x="14" y="79"/>
                  </a:cubicBezTo>
                  <a:cubicBezTo>
                    <a:pt x="12" y="79"/>
                    <a:pt x="12" y="80"/>
                    <a:pt x="12" y="80"/>
                  </a:cubicBezTo>
                  <a:cubicBezTo>
                    <a:pt x="11" y="80"/>
                    <a:pt x="11" y="79"/>
                    <a:pt x="11" y="78"/>
                  </a:cubicBezTo>
                  <a:cubicBezTo>
                    <a:pt x="5" y="79"/>
                    <a:pt x="3" y="76"/>
                    <a:pt x="0" y="75"/>
                  </a:cubicBezTo>
                  <a:cubicBezTo>
                    <a:pt x="2" y="66"/>
                    <a:pt x="13" y="68"/>
                    <a:pt x="21" y="66"/>
                  </a:cubicBezTo>
                  <a:cubicBezTo>
                    <a:pt x="23" y="66"/>
                    <a:pt x="22" y="66"/>
                    <a:pt x="23" y="65"/>
                  </a:cubicBezTo>
                  <a:cubicBezTo>
                    <a:pt x="23" y="65"/>
                    <a:pt x="25" y="64"/>
                    <a:pt x="25" y="64"/>
                  </a:cubicBezTo>
                  <a:cubicBezTo>
                    <a:pt x="29" y="62"/>
                    <a:pt x="34" y="63"/>
                    <a:pt x="36" y="62"/>
                  </a:cubicBezTo>
                  <a:cubicBezTo>
                    <a:pt x="38" y="62"/>
                    <a:pt x="36" y="60"/>
                    <a:pt x="37" y="59"/>
                  </a:cubicBezTo>
                  <a:cubicBezTo>
                    <a:pt x="39" y="59"/>
                    <a:pt x="41" y="59"/>
                    <a:pt x="42" y="58"/>
                  </a:cubicBezTo>
                  <a:cubicBezTo>
                    <a:pt x="43" y="57"/>
                    <a:pt x="44" y="55"/>
                    <a:pt x="46" y="54"/>
                  </a:cubicBezTo>
                  <a:cubicBezTo>
                    <a:pt x="48" y="49"/>
                    <a:pt x="41" y="53"/>
                    <a:pt x="43" y="48"/>
                  </a:cubicBezTo>
                  <a:cubicBezTo>
                    <a:pt x="40" y="47"/>
                    <a:pt x="41" y="51"/>
                    <a:pt x="40" y="51"/>
                  </a:cubicBezTo>
                  <a:cubicBezTo>
                    <a:pt x="39" y="51"/>
                    <a:pt x="33" y="48"/>
                    <a:pt x="29" y="50"/>
                  </a:cubicBezTo>
                  <a:cubicBezTo>
                    <a:pt x="27" y="46"/>
                    <a:pt x="32" y="48"/>
                    <a:pt x="33" y="47"/>
                  </a:cubicBezTo>
                  <a:cubicBezTo>
                    <a:pt x="33" y="47"/>
                    <a:pt x="33" y="46"/>
                    <a:pt x="33" y="45"/>
                  </a:cubicBezTo>
                  <a:cubicBezTo>
                    <a:pt x="34" y="45"/>
                    <a:pt x="36" y="46"/>
                    <a:pt x="36" y="45"/>
                  </a:cubicBezTo>
                  <a:cubicBezTo>
                    <a:pt x="36" y="45"/>
                    <a:pt x="37" y="43"/>
                    <a:pt x="37" y="43"/>
                  </a:cubicBezTo>
                  <a:cubicBezTo>
                    <a:pt x="39" y="42"/>
                    <a:pt x="38" y="44"/>
                    <a:pt x="39" y="44"/>
                  </a:cubicBezTo>
                  <a:cubicBezTo>
                    <a:pt x="39" y="44"/>
                    <a:pt x="44" y="43"/>
                    <a:pt x="43" y="40"/>
                  </a:cubicBezTo>
                  <a:cubicBezTo>
                    <a:pt x="46" y="40"/>
                    <a:pt x="46" y="42"/>
                    <a:pt x="49" y="41"/>
                  </a:cubicBezTo>
                  <a:cubicBezTo>
                    <a:pt x="51" y="41"/>
                    <a:pt x="49" y="40"/>
                    <a:pt x="49" y="40"/>
                  </a:cubicBezTo>
                  <a:cubicBezTo>
                    <a:pt x="49" y="38"/>
                    <a:pt x="52" y="38"/>
                    <a:pt x="52" y="36"/>
                  </a:cubicBezTo>
                  <a:cubicBezTo>
                    <a:pt x="61" y="36"/>
                    <a:pt x="61" y="36"/>
                    <a:pt x="61" y="36"/>
                  </a:cubicBezTo>
                  <a:cubicBezTo>
                    <a:pt x="64" y="35"/>
                    <a:pt x="62" y="30"/>
                    <a:pt x="63" y="27"/>
                  </a:cubicBezTo>
                  <a:cubicBezTo>
                    <a:pt x="68" y="28"/>
                    <a:pt x="72" y="30"/>
                    <a:pt x="77" y="27"/>
                  </a:cubicBezTo>
                  <a:cubicBezTo>
                    <a:pt x="77" y="26"/>
                    <a:pt x="75" y="26"/>
                    <a:pt x="74" y="26"/>
                  </a:cubicBezTo>
                  <a:cubicBezTo>
                    <a:pt x="75" y="24"/>
                    <a:pt x="80" y="25"/>
                    <a:pt x="82" y="23"/>
                  </a:cubicBezTo>
                  <a:cubicBezTo>
                    <a:pt x="86" y="21"/>
                    <a:pt x="97" y="22"/>
                    <a:pt x="105" y="22"/>
                  </a:cubicBezTo>
                  <a:cubicBezTo>
                    <a:pt x="107" y="21"/>
                    <a:pt x="107" y="20"/>
                    <a:pt x="109" y="20"/>
                  </a:cubicBezTo>
                  <a:cubicBezTo>
                    <a:pt x="113" y="20"/>
                    <a:pt x="116" y="22"/>
                    <a:pt x="119" y="20"/>
                  </a:cubicBezTo>
                  <a:cubicBezTo>
                    <a:pt x="118" y="21"/>
                    <a:pt x="120" y="25"/>
                    <a:pt x="120" y="24"/>
                  </a:cubicBezTo>
                  <a:cubicBezTo>
                    <a:pt x="122" y="22"/>
                    <a:pt x="121" y="24"/>
                    <a:pt x="124" y="27"/>
                  </a:cubicBezTo>
                  <a:cubicBezTo>
                    <a:pt x="127" y="27"/>
                    <a:pt x="122" y="23"/>
                    <a:pt x="129" y="24"/>
                  </a:cubicBezTo>
                  <a:cubicBezTo>
                    <a:pt x="126" y="22"/>
                    <a:pt x="131" y="19"/>
                    <a:pt x="124" y="19"/>
                  </a:cubicBezTo>
                  <a:cubicBezTo>
                    <a:pt x="125" y="16"/>
                    <a:pt x="135" y="11"/>
                    <a:pt x="136" y="17"/>
                  </a:cubicBezTo>
                  <a:cubicBezTo>
                    <a:pt x="140" y="18"/>
                    <a:pt x="139" y="15"/>
                    <a:pt x="143" y="17"/>
                  </a:cubicBezTo>
                  <a:cubicBezTo>
                    <a:pt x="144" y="18"/>
                    <a:pt x="145" y="19"/>
                    <a:pt x="147" y="20"/>
                  </a:cubicBezTo>
                  <a:cubicBezTo>
                    <a:pt x="149" y="21"/>
                    <a:pt x="153" y="22"/>
                    <a:pt x="158" y="23"/>
                  </a:cubicBezTo>
                  <a:cubicBezTo>
                    <a:pt x="158" y="22"/>
                    <a:pt x="156" y="22"/>
                    <a:pt x="155" y="22"/>
                  </a:cubicBezTo>
                  <a:cubicBezTo>
                    <a:pt x="156" y="20"/>
                    <a:pt x="157" y="19"/>
                    <a:pt x="160" y="19"/>
                  </a:cubicBezTo>
                  <a:cubicBezTo>
                    <a:pt x="157" y="16"/>
                    <a:pt x="152" y="15"/>
                    <a:pt x="147" y="15"/>
                  </a:cubicBezTo>
                  <a:cubicBezTo>
                    <a:pt x="147" y="11"/>
                    <a:pt x="153" y="12"/>
                    <a:pt x="157" y="12"/>
                  </a:cubicBezTo>
                  <a:cubicBezTo>
                    <a:pt x="157" y="9"/>
                    <a:pt x="155" y="9"/>
                    <a:pt x="153" y="9"/>
                  </a:cubicBezTo>
                  <a:cubicBezTo>
                    <a:pt x="156" y="3"/>
                    <a:pt x="161" y="8"/>
                    <a:pt x="165" y="9"/>
                  </a:cubicBezTo>
                  <a:cubicBezTo>
                    <a:pt x="168" y="9"/>
                    <a:pt x="168" y="7"/>
                    <a:pt x="171" y="8"/>
                  </a:cubicBezTo>
                  <a:cubicBezTo>
                    <a:pt x="178" y="8"/>
                    <a:pt x="182" y="11"/>
                    <a:pt x="188" y="8"/>
                  </a:cubicBezTo>
                  <a:cubicBezTo>
                    <a:pt x="190" y="6"/>
                    <a:pt x="193" y="7"/>
                    <a:pt x="196" y="6"/>
                  </a:cubicBezTo>
                  <a:cubicBezTo>
                    <a:pt x="198" y="6"/>
                    <a:pt x="197" y="4"/>
                    <a:pt x="197" y="2"/>
                  </a:cubicBezTo>
                  <a:cubicBezTo>
                    <a:pt x="200" y="2"/>
                    <a:pt x="202" y="2"/>
                    <a:pt x="204" y="2"/>
                  </a:cubicBezTo>
                  <a:cubicBezTo>
                    <a:pt x="206" y="2"/>
                    <a:pt x="207" y="1"/>
                    <a:pt x="209" y="1"/>
                  </a:cubicBezTo>
                  <a:cubicBezTo>
                    <a:pt x="212" y="1"/>
                    <a:pt x="215" y="3"/>
                    <a:pt x="221" y="2"/>
                  </a:cubicBezTo>
                  <a:cubicBezTo>
                    <a:pt x="225" y="1"/>
                    <a:pt x="234" y="0"/>
                    <a:pt x="242" y="1"/>
                  </a:cubicBezTo>
                  <a:cubicBezTo>
                    <a:pt x="245" y="1"/>
                    <a:pt x="245" y="2"/>
                    <a:pt x="246" y="2"/>
                  </a:cubicBezTo>
                  <a:cubicBezTo>
                    <a:pt x="255" y="4"/>
                    <a:pt x="262" y="1"/>
                    <a:pt x="262" y="8"/>
                  </a:cubicBezTo>
                  <a:cubicBezTo>
                    <a:pt x="266" y="9"/>
                    <a:pt x="266" y="6"/>
                    <a:pt x="269" y="6"/>
                  </a:cubicBezTo>
                  <a:cubicBezTo>
                    <a:pt x="269" y="11"/>
                    <a:pt x="274" y="10"/>
                    <a:pt x="276" y="12"/>
                  </a:cubicBezTo>
                  <a:cubicBezTo>
                    <a:pt x="280" y="13"/>
                    <a:pt x="280" y="10"/>
                    <a:pt x="283" y="10"/>
                  </a:cubicBezTo>
                  <a:cubicBezTo>
                    <a:pt x="282" y="15"/>
                    <a:pt x="289" y="12"/>
                    <a:pt x="291" y="13"/>
                  </a:cubicBezTo>
                  <a:cubicBezTo>
                    <a:pt x="289" y="16"/>
                    <a:pt x="289" y="14"/>
                    <a:pt x="290" y="19"/>
                  </a:cubicBezTo>
                  <a:cubicBezTo>
                    <a:pt x="288" y="17"/>
                    <a:pt x="287" y="18"/>
                    <a:pt x="287" y="20"/>
                  </a:cubicBezTo>
                  <a:cubicBezTo>
                    <a:pt x="272" y="21"/>
                    <a:pt x="254" y="22"/>
                    <a:pt x="244" y="23"/>
                  </a:cubicBezTo>
                  <a:cubicBezTo>
                    <a:pt x="243" y="23"/>
                    <a:pt x="242" y="24"/>
                    <a:pt x="242" y="24"/>
                  </a:cubicBezTo>
                  <a:cubicBezTo>
                    <a:pt x="241" y="24"/>
                    <a:pt x="242" y="23"/>
                    <a:pt x="242" y="23"/>
                  </a:cubicBezTo>
                  <a:cubicBezTo>
                    <a:pt x="243" y="22"/>
                    <a:pt x="240" y="21"/>
                    <a:pt x="239" y="22"/>
                  </a:cubicBezTo>
                  <a:cubicBezTo>
                    <a:pt x="239" y="22"/>
                    <a:pt x="240" y="24"/>
                    <a:pt x="239" y="24"/>
                  </a:cubicBezTo>
                  <a:cubicBezTo>
                    <a:pt x="237" y="25"/>
                    <a:pt x="234" y="24"/>
                    <a:pt x="232" y="26"/>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0" name="Freeform 87"/>
            <p:cNvSpPr>
              <a:spLocks/>
            </p:cNvSpPr>
            <p:nvPr/>
          </p:nvSpPr>
          <p:spPr bwMode="auto">
            <a:xfrm>
              <a:off x="2419350" y="731837"/>
              <a:ext cx="633413" cy="346075"/>
            </a:xfrm>
            <a:custGeom>
              <a:avLst/>
              <a:gdLst>
                <a:gd name="T0" fmla="*/ 158 w 169"/>
                <a:gd name="T1" fmla="*/ 9 h 92"/>
                <a:gd name="T2" fmla="*/ 168 w 169"/>
                <a:gd name="T3" fmla="*/ 15 h 92"/>
                <a:gd name="T4" fmla="*/ 164 w 169"/>
                <a:gd name="T5" fmla="*/ 17 h 92"/>
                <a:gd name="T6" fmla="*/ 157 w 169"/>
                <a:gd name="T7" fmla="*/ 20 h 92"/>
                <a:gd name="T8" fmla="*/ 137 w 169"/>
                <a:gd name="T9" fmla="*/ 24 h 92"/>
                <a:gd name="T10" fmla="*/ 145 w 169"/>
                <a:gd name="T11" fmla="*/ 27 h 92"/>
                <a:gd name="T12" fmla="*/ 128 w 169"/>
                <a:gd name="T13" fmla="*/ 34 h 92"/>
                <a:gd name="T14" fmla="*/ 123 w 169"/>
                <a:gd name="T15" fmla="*/ 37 h 92"/>
                <a:gd name="T16" fmla="*/ 114 w 169"/>
                <a:gd name="T17" fmla="*/ 41 h 92"/>
                <a:gd name="T18" fmla="*/ 100 w 169"/>
                <a:gd name="T19" fmla="*/ 47 h 92"/>
                <a:gd name="T20" fmla="*/ 96 w 169"/>
                <a:gd name="T21" fmla="*/ 51 h 92"/>
                <a:gd name="T22" fmla="*/ 86 w 169"/>
                <a:gd name="T23" fmla="*/ 52 h 92"/>
                <a:gd name="T24" fmla="*/ 92 w 169"/>
                <a:gd name="T25" fmla="*/ 61 h 92"/>
                <a:gd name="T26" fmla="*/ 82 w 169"/>
                <a:gd name="T27" fmla="*/ 68 h 92"/>
                <a:gd name="T28" fmla="*/ 75 w 169"/>
                <a:gd name="T29" fmla="*/ 72 h 92"/>
                <a:gd name="T30" fmla="*/ 63 w 169"/>
                <a:gd name="T31" fmla="*/ 81 h 92"/>
                <a:gd name="T32" fmla="*/ 67 w 169"/>
                <a:gd name="T33" fmla="*/ 88 h 92"/>
                <a:gd name="T34" fmla="*/ 55 w 169"/>
                <a:gd name="T35" fmla="*/ 90 h 92"/>
                <a:gd name="T36" fmla="*/ 34 w 169"/>
                <a:gd name="T37" fmla="*/ 86 h 92"/>
                <a:gd name="T38" fmla="*/ 27 w 169"/>
                <a:gd name="T39" fmla="*/ 88 h 92"/>
                <a:gd name="T40" fmla="*/ 18 w 169"/>
                <a:gd name="T41" fmla="*/ 81 h 92"/>
                <a:gd name="T42" fmla="*/ 27 w 169"/>
                <a:gd name="T43" fmla="*/ 72 h 92"/>
                <a:gd name="T44" fmla="*/ 39 w 169"/>
                <a:gd name="T45" fmla="*/ 72 h 92"/>
                <a:gd name="T46" fmla="*/ 19 w 169"/>
                <a:gd name="T47" fmla="*/ 68 h 92"/>
                <a:gd name="T48" fmla="*/ 30 w 169"/>
                <a:gd name="T49" fmla="*/ 59 h 92"/>
                <a:gd name="T50" fmla="*/ 40 w 169"/>
                <a:gd name="T51" fmla="*/ 59 h 92"/>
                <a:gd name="T52" fmla="*/ 40 w 169"/>
                <a:gd name="T53" fmla="*/ 54 h 92"/>
                <a:gd name="T54" fmla="*/ 37 w 169"/>
                <a:gd name="T55" fmla="*/ 47 h 92"/>
                <a:gd name="T56" fmla="*/ 30 w 169"/>
                <a:gd name="T57" fmla="*/ 44 h 92"/>
                <a:gd name="T58" fmla="*/ 46 w 169"/>
                <a:gd name="T59" fmla="*/ 43 h 92"/>
                <a:gd name="T60" fmla="*/ 51 w 169"/>
                <a:gd name="T61" fmla="*/ 40 h 92"/>
                <a:gd name="T62" fmla="*/ 63 w 169"/>
                <a:gd name="T63" fmla="*/ 31 h 92"/>
                <a:gd name="T64" fmla="*/ 39 w 169"/>
                <a:gd name="T65" fmla="*/ 36 h 92"/>
                <a:gd name="T66" fmla="*/ 22 w 169"/>
                <a:gd name="T67" fmla="*/ 31 h 92"/>
                <a:gd name="T68" fmla="*/ 5 w 169"/>
                <a:gd name="T69" fmla="*/ 27 h 92"/>
                <a:gd name="T70" fmla="*/ 2 w 169"/>
                <a:gd name="T71" fmla="*/ 19 h 92"/>
                <a:gd name="T72" fmla="*/ 30 w 169"/>
                <a:gd name="T73" fmla="*/ 12 h 92"/>
                <a:gd name="T74" fmla="*/ 50 w 169"/>
                <a:gd name="T75" fmla="*/ 8 h 92"/>
                <a:gd name="T76" fmla="*/ 74 w 169"/>
                <a:gd name="T77" fmla="*/ 3 h 92"/>
                <a:gd name="T78" fmla="*/ 98 w 169"/>
                <a:gd name="T79" fmla="*/ 2 h 92"/>
                <a:gd name="T80" fmla="*/ 110 w 169"/>
                <a:gd name="T81" fmla="*/ 2 h 92"/>
                <a:gd name="T82" fmla="*/ 134 w 169"/>
                <a:gd name="T83" fmla="*/ 2 h 92"/>
                <a:gd name="T84" fmla="*/ 158 w 169"/>
                <a:gd name="T85" fmla="*/ 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9" h="92">
                  <a:moveTo>
                    <a:pt x="158" y="3"/>
                  </a:moveTo>
                  <a:cubicBezTo>
                    <a:pt x="156" y="6"/>
                    <a:pt x="158" y="5"/>
                    <a:pt x="158" y="9"/>
                  </a:cubicBezTo>
                  <a:cubicBezTo>
                    <a:pt x="169" y="9"/>
                    <a:pt x="169" y="9"/>
                    <a:pt x="169" y="9"/>
                  </a:cubicBezTo>
                  <a:cubicBezTo>
                    <a:pt x="169" y="11"/>
                    <a:pt x="167" y="12"/>
                    <a:pt x="168" y="15"/>
                  </a:cubicBezTo>
                  <a:cubicBezTo>
                    <a:pt x="167" y="15"/>
                    <a:pt x="164" y="14"/>
                    <a:pt x="164" y="15"/>
                  </a:cubicBezTo>
                  <a:cubicBezTo>
                    <a:pt x="163" y="15"/>
                    <a:pt x="164" y="17"/>
                    <a:pt x="164" y="17"/>
                  </a:cubicBezTo>
                  <a:cubicBezTo>
                    <a:pt x="161" y="18"/>
                    <a:pt x="158" y="19"/>
                    <a:pt x="158" y="17"/>
                  </a:cubicBezTo>
                  <a:cubicBezTo>
                    <a:pt x="156" y="17"/>
                    <a:pt x="157" y="20"/>
                    <a:pt x="157" y="20"/>
                  </a:cubicBezTo>
                  <a:cubicBezTo>
                    <a:pt x="155" y="21"/>
                    <a:pt x="151" y="19"/>
                    <a:pt x="151" y="22"/>
                  </a:cubicBezTo>
                  <a:cubicBezTo>
                    <a:pt x="146" y="21"/>
                    <a:pt x="140" y="20"/>
                    <a:pt x="137" y="24"/>
                  </a:cubicBezTo>
                  <a:cubicBezTo>
                    <a:pt x="138" y="28"/>
                    <a:pt x="144" y="24"/>
                    <a:pt x="145" y="23"/>
                  </a:cubicBezTo>
                  <a:cubicBezTo>
                    <a:pt x="147" y="24"/>
                    <a:pt x="145" y="25"/>
                    <a:pt x="145" y="27"/>
                  </a:cubicBezTo>
                  <a:cubicBezTo>
                    <a:pt x="140" y="27"/>
                    <a:pt x="137" y="29"/>
                    <a:pt x="133" y="30"/>
                  </a:cubicBezTo>
                  <a:cubicBezTo>
                    <a:pt x="131" y="31"/>
                    <a:pt x="129" y="32"/>
                    <a:pt x="128" y="34"/>
                  </a:cubicBezTo>
                  <a:cubicBezTo>
                    <a:pt x="127" y="35"/>
                    <a:pt x="125" y="34"/>
                    <a:pt x="124" y="34"/>
                  </a:cubicBezTo>
                  <a:cubicBezTo>
                    <a:pt x="123" y="35"/>
                    <a:pt x="124" y="36"/>
                    <a:pt x="123" y="37"/>
                  </a:cubicBezTo>
                  <a:cubicBezTo>
                    <a:pt x="121" y="38"/>
                    <a:pt x="119" y="36"/>
                    <a:pt x="119" y="38"/>
                  </a:cubicBezTo>
                  <a:cubicBezTo>
                    <a:pt x="119" y="40"/>
                    <a:pt x="115" y="39"/>
                    <a:pt x="114" y="41"/>
                  </a:cubicBezTo>
                  <a:cubicBezTo>
                    <a:pt x="114" y="44"/>
                    <a:pt x="111" y="42"/>
                    <a:pt x="109" y="44"/>
                  </a:cubicBezTo>
                  <a:cubicBezTo>
                    <a:pt x="107" y="46"/>
                    <a:pt x="104" y="45"/>
                    <a:pt x="100" y="47"/>
                  </a:cubicBezTo>
                  <a:cubicBezTo>
                    <a:pt x="100" y="47"/>
                    <a:pt x="101" y="48"/>
                    <a:pt x="99" y="48"/>
                  </a:cubicBezTo>
                  <a:cubicBezTo>
                    <a:pt x="96" y="48"/>
                    <a:pt x="98" y="49"/>
                    <a:pt x="96" y="51"/>
                  </a:cubicBezTo>
                  <a:cubicBezTo>
                    <a:pt x="96" y="51"/>
                    <a:pt x="95" y="51"/>
                    <a:pt x="95" y="51"/>
                  </a:cubicBezTo>
                  <a:cubicBezTo>
                    <a:pt x="94" y="51"/>
                    <a:pt x="91" y="54"/>
                    <a:pt x="86" y="52"/>
                  </a:cubicBezTo>
                  <a:cubicBezTo>
                    <a:pt x="87" y="54"/>
                    <a:pt x="92" y="55"/>
                    <a:pt x="86" y="55"/>
                  </a:cubicBezTo>
                  <a:cubicBezTo>
                    <a:pt x="87" y="58"/>
                    <a:pt x="93" y="56"/>
                    <a:pt x="92" y="61"/>
                  </a:cubicBezTo>
                  <a:cubicBezTo>
                    <a:pt x="89" y="58"/>
                    <a:pt x="89" y="61"/>
                    <a:pt x="89" y="65"/>
                  </a:cubicBezTo>
                  <a:cubicBezTo>
                    <a:pt x="86" y="61"/>
                    <a:pt x="85" y="66"/>
                    <a:pt x="82" y="68"/>
                  </a:cubicBezTo>
                  <a:cubicBezTo>
                    <a:pt x="79" y="70"/>
                    <a:pt x="76" y="68"/>
                    <a:pt x="74" y="71"/>
                  </a:cubicBezTo>
                  <a:cubicBezTo>
                    <a:pt x="73" y="72"/>
                    <a:pt x="75" y="72"/>
                    <a:pt x="75" y="72"/>
                  </a:cubicBezTo>
                  <a:cubicBezTo>
                    <a:pt x="75" y="73"/>
                    <a:pt x="70" y="74"/>
                    <a:pt x="74" y="75"/>
                  </a:cubicBezTo>
                  <a:cubicBezTo>
                    <a:pt x="72" y="79"/>
                    <a:pt x="64" y="76"/>
                    <a:pt x="63" y="81"/>
                  </a:cubicBezTo>
                  <a:cubicBezTo>
                    <a:pt x="65" y="83"/>
                    <a:pt x="69" y="84"/>
                    <a:pt x="74" y="83"/>
                  </a:cubicBezTo>
                  <a:cubicBezTo>
                    <a:pt x="75" y="88"/>
                    <a:pt x="67" y="84"/>
                    <a:pt x="67" y="88"/>
                  </a:cubicBezTo>
                  <a:cubicBezTo>
                    <a:pt x="67" y="90"/>
                    <a:pt x="65" y="87"/>
                    <a:pt x="64" y="88"/>
                  </a:cubicBezTo>
                  <a:cubicBezTo>
                    <a:pt x="61" y="88"/>
                    <a:pt x="59" y="92"/>
                    <a:pt x="55" y="90"/>
                  </a:cubicBezTo>
                  <a:cubicBezTo>
                    <a:pt x="55" y="89"/>
                    <a:pt x="52" y="89"/>
                    <a:pt x="53" y="86"/>
                  </a:cubicBezTo>
                  <a:cubicBezTo>
                    <a:pt x="46" y="85"/>
                    <a:pt x="41" y="88"/>
                    <a:pt x="34" y="86"/>
                  </a:cubicBezTo>
                  <a:cubicBezTo>
                    <a:pt x="34" y="86"/>
                    <a:pt x="33" y="85"/>
                    <a:pt x="33" y="85"/>
                  </a:cubicBezTo>
                  <a:cubicBezTo>
                    <a:pt x="31" y="85"/>
                    <a:pt x="30" y="87"/>
                    <a:pt x="27" y="88"/>
                  </a:cubicBezTo>
                  <a:cubicBezTo>
                    <a:pt x="21" y="89"/>
                    <a:pt x="15" y="86"/>
                    <a:pt x="8" y="85"/>
                  </a:cubicBezTo>
                  <a:cubicBezTo>
                    <a:pt x="10" y="82"/>
                    <a:pt x="13" y="80"/>
                    <a:pt x="18" y="81"/>
                  </a:cubicBezTo>
                  <a:cubicBezTo>
                    <a:pt x="21" y="80"/>
                    <a:pt x="18" y="74"/>
                    <a:pt x="20" y="73"/>
                  </a:cubicBezTo>
                  <a:cubicBezTo>
                    <a:pt x="24" y="75"/>
                    <a:pt x="24" y="72"/>
                    <a:pt x="27" y="72"/>
                  </a:cubicBezTo>
                  <a:cubicBezTo>
                    <a:pt x="27" y="77"/>
                    <a:pt x="33" y="76"/>
                    <a:pt x="37" y="76"/>
                  </a:cubicBezTo>
                  <a:cubicBezTo>
                    <a:pt x="40" y="76"/>
                    <a:pt x="36" y="74"/>
                    <a:pt x="39" y="72"/>
                  </a:cubicBezTo>
                  <a:cubicBezTo>
                    <a:pt x="38" y="69"/>
                    <a:pt x="30" y="73"/>
                    <a:pt x="33" y="67"/>
                  </a:cubicBezTo>
                  <a:cubicBezTo>
                    <a:pt x="27" y="68"/>
                    <a:pt x="25" y="70"/>
                    <a:pt x="19" y="68"/>
                  </a:cubicBezTo>
                  <a:cubicBezTo>
                    <a:pt x="20" y="65"/>
                    <a:pt x="23" y="64"/>
                    <a:pt x="26" y="64"/>
                  </a:cubicBezTo>
                  <a:cubicBezTo>
                    <a:pt x="27" y="62"/>
                    <a:pt x="29" y="61"/>
                    <a:pt x="30" y="59"/>
                  </a:cubicBezTo>
                  <a:cubicBezTo>
                    <a:pt x="32" y="60"/>
                    <a:pt x="33" y="59"/>
                    <a:pt x="33" y="58"/>
                  </a:cubicBezTo>
                  <a:cubicBezTo>
                    <a:pt x="36" y="58"/>
                    <a:pt x="38" y="58"/>
                    <a:pt x="40" y="59"/>
                  </a:cubicBezTo>
                  <a:cubicBezTo>
                    <a:pt x="42" y="59"/>
                    <a:pt x="44" y="57"/>
                    <a:pt x="44" y="55"/>
                  </a:cubicBezTo>
                  <a:cubicBezTo>
                    <a:pt x="44" y="53"/>
                    <a:pt x="41" y="55"/>
                    <a:pt x="40" y="54"/>
                  </a:cubicBezTo>
                  <a:cubicBezTo>
                    <a:pt x="40" y="53"/>
                    <a:pt x="39" y="50"/>
                    <a:pt x="39" y="50"/>
                  </a:cubicBezTo>
                  <a:cubicBezTo>
                    <a:pt x="38" y="49"/>
                    <a:pt x="37" y="48"/>
                    <a:pt x="37" y="47"/>
                  </a:cubicBezTo>
                  <a:cubicBezTo>
                    <a:pt x="36" y="48"/>
                    <a:pt x="35" y="48"/>
                    <a:pt x="33" y="48"/>
                  </a:cubicBezTo>
                  <a:cubicBezTo>
                    <a:pt x="34" y="45"/>
                    <a:pt x="33" y="44"/>
                    <a:pt x="30" y="44"/>
                  </a:cubicBezTo>
                  <a:cubicBezTo>
                    <a:pt x="32" y="42"/>
                    <a:pt x="33" y="39"/>
                    <a:pt x="37" y="40"/>
                  </a:cubicBezTo>
                  <a:cubicBezTo>
                    <a:pt x="41" y="40"/>
                    <a:pt x="40" y="45"/>
                    <a:pt x="46" y="43"/>
                  </a:cubicBezTo>
                  <a:cubicBezTo>
                    <a:pt x="45" y="44"/>
                    <a:pt x="46" y="45"/>
                    <a:pt x="47" y="45"/>
                  </a:cubicBezTo>
                  <a:cubicBezTo>
                    <a:pt x="52" y="47"/>
                    <a:pt x="49" y="41"/>
                    <a:pt x="51" y="40"/>
                  </a:cubicBezTo>
                  <a:cubicBezTo>
                    <a:pt x="58" y="38"/>
                    <a:pt x="65" y="36"/>
                    <a:pt x="68" y="31"/>
                  </a:cubicBezTo>
                  <a:cubicBezTo>
                    <a:pt x="68" y="28"/>
                    <a:pt x="66" y="33"/>
                    <a:pt x="63" y="31"/>
                  </a:cubicBezTo>
                  <a:cubicBezTo>
                    <a:pt x="60" y="33"/>
                    <a:pt x="57" y="33"/>
                    <a:pt x="55" y="36"/>
                  </a:cubicBezTo>
                  <a:cubicBezTo>
                    <a:pt x="52" y="34"/>
                    <a:pt x="45" y="36"/>
                    <a:pt x="39" y="36"/>
                  </a:cubicBezTo>
                  <a:cubicBezTo>
                    <a:pt x="35" y="35"/>
                    <a:pt x="33" y="33"/>
                    <a:pt x="29" y="36"/>
                  </a:cubicBezTo>
                  <a:cubicBezTo>
                    <a:pt x="28" y="31"/>
                    <a:pt x="24" y="36"/>
                    <a:pt x="22" y="31"/>
                  </a:cubicBezTo>
                  <a:cubicBezTo>
                    <a:pt x="20" y="34"/>
                    <a:pt x="16" y="30"/>
                    <a:pt x="11" y="31"/>
                  </a:cubicBezTo>
                  <a:cubicBezTo>
                    <a:pt x="12" y="27"/>
                    <a:pt x="6" y="29"/>
                    <a:pt x="5" y="27"/>
                  </a:cubicBezTo>
                  <a:cubicBezTo>
                    <a:pt x="4" y="23"/>
                    <a:pt x="8" y="25"/>
                    <a:pt x="9" y="23"/>
                  </a:cubicBezTo>
                  <a:cubicBezTo>
                    <a:pt x="9" y="19"/>
                    <a:pt x="0" y="25"/>
                    <a:pt x="2" y="19"/>
                  </a:cubicBezTo>
                  <a:cubicBezTo>
                    <a:pt x="8" y="17"/>
                    <a:pt x="19" y="16"/>
                    <a:pt x="29" y="15"/>
                  </a:cubicBezTo>
                  <a:cubicBezTo>
                    <a:pt x="30" y="15"/>
                    <a:pt x="30" y="13"/>
                    <a:pt x="30" y="12"/>
                  </a:cubicBezTo>
                  <a:cubicBezTo>
                    <a:pt x="38" y="13"/>
                    <a:pt x="43" y="10"/>
                    <a:pt x="47" y="12"/>
                  </a:cubicBezTo>
                  <a:cubicBezTo>
                    <a:pt x="48" y="11"/>
                    <a:pt x="49" y="9"/>
                    <a:pt x="50" y="8"/>
                  </a:cubicBezTo>
                  <a:cubicBezTo>
                    <a:pt x="58" y="7"/>
                    <a:pt x="66" y="5"/>
                    <a:pt x="72" y="6"/>
                  </a:cubicBezTo>
                  <a:cubicBezTo>
                    <a:pt x="74" y="6"/>
                    <a:pt x="73" y="4"/>
                    <a:pt x="74" y="3"/>
                  </a:cubicBezTo>
                  <a:cubicBezTo>
                    <a:pt x="79" y="4"/>
                    <a:pt x="87" y="2"/>
                    <a:pt x="91" y="5"/>
                  </a:cubicBezTo>
                  <a:cubicBezTo>
                    <a:pt x="91" y="2"/>
                    <a:pt x="97" y="5"/>
                    <a:pt x="98" y="2"/>
                  </a:cubicBezTo>
                  <a:cubicBezTo>
                    <a:pt x="101" y="3"/>
                    <a:pt x="106" y="4"/>
                    <a:pt x="112" y="3"/>
                  </a:cubicBezTo>
                  <a:cubicBezTo>
                    <a:pt x="112" y="2"/>
                    <a:pt x="111" y="2"/>
                    <a:pt x="110" y="2"/>
                  </a:cubicBezTo>
                  <a:cubicBezTo>
                    <a:pt x="110" y="0"/>
                    <a:pt x="112" y="1"/>
                    <a:pt x="112" y="2"/>
                  </a:cubicBezTo>
                  <a:cubicBezTo>
                    <a:pt x="118" y="3"/>
                    <a:pt x="128" y="1"/>
                    <a:pt x="134" y="2"/>
                  </a:cubicBezTo>
                  <a:cubicBezTo>
                    <a:pt x="134" y="2"/>
                    <a:pt x="134" y="5"/>
                    <a:pt x="134" y="5"/>
                  </a:cubicBezTo>
                  <a:cubicBezTo>
                    <a:pt x="145" y="5"/>
                    <a:pt x="146" y="3"/>
                    <a:pt x="158"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1" name="Freeform 88"/>
            <p:cNvSpPr>
              <a:spLocks/>
            </p:cNvSpPr>
            <p:nvPr/>
          </p:nvSpPr>
          <p:spPr bwMode="auto">
            <a:xfrm>
              <a:off x="4767262" y="863600"/>
              <a:ext cx="184150" cy="63500"/>
            </a:xfrm>
            <a:custGeom>
              <a:avLst/>
              <a:gdLst>
                <a:gd name="T0" fmla="*/ 13 w 49"/>
                <a:gd name="T1" fmla="*/ 2 h 17"/>
                <a:gd name="T2" fmla="*/ 13 w 49"/>
                <a:gd name="T3" fmla="*/ 3 h 17"/>
                <a:gd name="T4" fmla="*/ 17 w 49"/>
                <a:gd name="T5" fmla="*/ 8 h 17"/>
                <a:gd name="T6" fmla="*/ 22 w 49"/>
                <a:gd name="T7" fmla="*/ 5 h 17"/>
                <a:gd name="T8" fmla="*/ 29 w 49"/>
                <a:gd name="T9" fmla="*/ 8 h 17"/>
                <a:gd name="T10" fmla="*/ 41 w 49"/>
                <a:gd name="T11" fmla="*/ 5 h 17"/>
                <a:gd name="T12" fmla="*/ 47 w 49"/>
                <a:gd name="T13" fmla="*/ 8 h 17"/>
                <a:gd name="T14" fmla="*/ 44 w 49"/>
                <a:gd name="T15" fmla="*/ 13 h 17"/>
                <a:gd name="T16" fmla="*/ 31 w 49"/>
                <a:gd name="T17" fmla="*/ 15 h 17"/>
                <a:gd name="T18" fmla="*/ 23 w 49"/>
                <a:gd name="T19" fmla="*/ 17 h 17"/>
                <a:gd name="T20" fmla="*/ 9 w 49"/>
                <a:gd name="T21" fmla="*/ 8 h 17"/>
                <a:gd name="T22" fmla="*/ 2 w 49"/>
                <a:gd name="T23" fmla="*/ 6 h 17"/>
                <a:gd name="T24" fmla="*/ 13 w 49"/>
                <a:gd name="T25"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9" h="17">
                  <a:moveTo>
                    <a:pt x="13" y="2"/>
                  </a:moveTo>
                  <a:cubicBezTo>
                    <a:pt x="15" y="2"/>
                    <a:pt x="14" y="3"/>
                    <a:pt x="13" y="3"/>
                  </a:cubicBezTo>
                  <a:cubicBezTo>
                    <a:pt x="13" y="7"/>
                    <a:pt x="19" y="3"/>
                    <a:pt x="17" y="8"/>
                  </a:cubicBezTo>
                  <a:cubicBezTo>
                    <a:pt x="20" y="8"/>
                    <a:pt x="19" y="5"/>
                    <a:pt x="22" y="5"/>
                  </a:cubicBezTo>
                  <a:cubicBezTo>
                    <a:pt x="25" y="8"/>
                    <a:pt x="28" y="2"/>
                    <a:pt x="29" y="8"/>
                  </a:cubicBezTo>
                  <a:cubicBezTo>
                    <a:pt x="32" y="6"/>
                    <a:pt x="37" y="6"/>
                    <a:pt x="41" y="5"/>
                  </a:cubicBezTo>
                  <a:cubicBezTo>
                    <a:pt x="40" y="9"/>
                    <a:pt x="48" y="4"/>
                    <a:pt x="47" y="8"/>
                  </a:cubicBezTo>
                  <a:cubicBezTo>
                    <a:pt x="49" y="12"/>
                    <a:pt x="38" y="10"/>
                    <a:pt x="44" y="13"/>
                  </a:cubicBezTo>
                  <a:cubicBezTo>
                    <a:pt x="42" y="16"/>
                    <a:pt x="35" y="14"/>
                    <a:pt x="31" y="15"/>
                  </a:cubicBezTo>
                  <a:cubicBezTo>
                    <a:pt x="28" y="15"/>
                    <a:pt x="26" y="16"/>
                    <a:pt x="23" y="17"/>
                  </a:cubicBezTo>
                  <a:cubicBezTo>
                    <a:pt x="17" y="15"/>
                    <a:pt x="12" y="13"/>
                    <a:pt x="9" y="8"/>
                  </a:cubicBezTo>
                  <a:cubicBezTo>
                    <a:pt x="7" y="7"/>
                    <a:pt x="2" y="9"/>
                    <a:pt x="2" y="6"/>
                  </a:cubicBezTo>
                  <a:cubicBezTo>
                    <a:pt x="0" y="0"/>
                    <a:pt x="12" y="6"/>
                    <a:pt x="13"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2" name="Freeform 89"/>
            <p:cNvSpPr>
              <a:spLocks/>
            </p:cNvSpPr>
            <p:nvPr/>
          </p:nvSpPr>
          <p:spPr bwMode="auto">
            <a:xfrm>
              <a:off x="1931987" y="954087"/>
              <a:ext cx="82550" cy="22225"/>
            </a:xfrm>
            <a:custGeom>
              <a:avLst/>
              <a:gdLst>
                <a:gd name="T0" fmla="*/ 21 w 22"/>
                <a:gd name="T1" fmla="*/ 0 h 6"/>
                <a:gd name="T2" fmla="*/ 13 w 22"/>
                <a:gd name="T3" fmla="*/ 5 h 6"/>
                <a:gd name="T4" fmla="*/ 10 w 22"/>
                <a:gd name="T5" fmla="*/ 6 h 6"/>
                <a:gd name="T6" fmla="*/ 5 w 22"/>
                <a:gd name="T7" fmla="*/ 6 h 6"/>
                <a:gd name="T8" fmla="*/ 7 w 22"/>
                <a:gd name="T9" fmla="*/ 2 h 6"/>
                <a:gd name="T10" fmla="*/ 21 w 22"/>
                <a:gd name="T11" fmla="*/ 0 h 6"/>
              </a:gdLst>
              <a:ahLst/>
              <a:cxnLst>
                <a:cxn ang="0">
                  <a:pos x="T0" y="T1"/>
                </a:cxn>
                <a:cxn ang="0">
                  <a:pos x="T2" y="T3"/>
                </a:cxn>
                <a:cxn ang="0">
                  <a:pos x="T4" y="T5"/>
                </a:cxn>
                <a:cxn ang="0">
                  <a:pos x="T6" y="T7"/>
                </a:cxn>
                <a:cxn ang="0">
                  <a:pos x="T8" y="T9"/>
                </a:cxn>
                <a:cxn ang="0">
                  <a:pos x="T10" y="T11"/>
                </a:cxn>
              </a:cxnLst>
              <a:rect l="0" t="0" r="r" b="b"/>
              <a:pathLst>
                <a:path w="22" h="6">
                  <a:moveTo>
                    <a:pt x="21" y="0"/>
                  </a:moveTo>
                  <a:cubicBezTo>
                    <a:pt x="22" y="5"/>
                    <a:pt x="16" y="4"/>
                    <a:pt x="13" y="5"/>
                  </a:cubicBezTo>
                  <a:cubicBezTo>
                    <a:pt x="12" y="5"/>
                    <a:pt x="12" y="6"/>
                    <a:pt x="10" y="6"/>
                  </a:cubicBezTo>
                  <a:cubicBezTo>
                    <a:pt x="8" y="6"/>
                    <a:pt x="5" y="4"/>
                    <a:pt x="5" y="6"/>
                  </a:cubicBezTo>
                  <a:cubicBezTo>
                    <a:pt x="0" y="6"/>
                    <a:pt x="7" y="2"/>
                    <a:pt x="7" y="2"/>
                  </a:cubicBezTo>
                  <a:cubicBezTo>
                    <a:pt x="10" y="5"/>
                    <a:pt x="16" y="0"/>
                    <a:pt x="21"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3" name="Freeform 90"/>
            <p:cNvSpPr>
              <a:spLocks/>
            </p:cNvSpPr>
            <p:nvPr/>
          </p:nvSpPr>
          <p:spPr bwMode="auto">
            <a:xfrm>
              <a:off x="2265362" y="954087"/>
              <a:ext cx="76200" cy="47625"/>
            </a:xfrm>
            <a:custGeom>
              <a:avLst/>
              <a:gdLst>
                <a:gd name="T0" fmla="*/ 10 w 20"/>
                <a:gd name="T1" fmla="*/ 0 h 13"/>
                <a:gd name="T2" fmla="*/ 7 w 20"/>
                <a:gd name="T3" fmla="*/ 2 h 13"/>
                <a:gd name="T4" fmla="*/ 14 w 20"/>
                <a:gd name="T5" fmla="*/ 6 h 13"/>
                <a:gd name="T6" fmla="*/ 17 w 20"/>
                <a:gd name="T7" fmla="*/ 5 h 13"/>
                <a:gd name="T8" fmla="*/ 8 w 20"/>
                <a:gd name="T9" fmla="*/ 13 h 13"/>
                <a:gd name="T10" fmla="*/ 0 w 20"/>
                <a:gd name="T11" fmla="*/ 3 h 13"/>
                <a:gd name="T12" fmla="*/ 10 w 2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0" h="13">
                  <a:moveTo>
                    <a:pt x="10" y="0"/>
                  </a:moveTo>
                  <a:cubicBezTo>
                    <a:pt x="9" y="2"/>
                    <a:pt x="8" y="2"/>
                    <a:pt x="7" y="2"/>
                  </a:cubicBezTo>
                  <a:cubicBezTo>
                    <a:pt x="6" y="6"/>
                    <a:pt x="16" y="0"/>
                    <a:pt x="14" y="6"/>
                  </a:cubicBezTo>
                  <a:cubicBezTo>
                    <a:pt x="15" y="6"/>
                    <a:pt x="16" y="6"/>
                    <a:pt x="17" y="5"/>
                  </a:cubicBezTo>
                  <a:cubicBezTo>
                    <a:pt x="20" y="9"/>
                    <a:pt x="9" y="9"/>
                    <a:pt x="8" y="13"/>
                  </a:cubicBezTo>
                  <a:cubicBezTo>
                    <a:pt x="5" y="11"/>
                    <a:pt x="5" y="4"/>
                    <a:pt x="0" y="3"/>
                  </a:cubicBezTo>
                  <a:cubicBezTo>
                    <a:pt x="1" y="1"/>
                    <a:pt x="7" y="2"/>
                    <a:pt x="10"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4" name="Freeform 91"/>
            <p:cNvSpPr>
              <a:spLocks noEditPoints="1"/>
            </p:cNvSpPr>
            <p:nvPr/>
          </p:nvSpPr>
          <p:spPr bwMode="auto">
            <a:xfrm>
              <a:off x="3990975" y="1009651"/>
              <a:ext cx="4443413" cy="2914651"/>
            </a:xfrm>
            <a:custGeom>
              <a:avLst/>
              <a:gdLst>
                <a:gd name="T0" fmla="*/ 704 w 1185"/>
                <a:gd name="T1" fmla="*/ 54 h 777"/>
                <a:gd name="T2" fmla="*/ 832 w 1185"/>
                <a:gd name="T3" fmla="*/ 54 h 777"/>
                <a:gd name="T4" fmla="*/ 938 w 1185"/>
                <a:gd name="T5" fmla="*/ 64 h 777"/>
                <a:gd name="T6" fmla="*/ 1077 w 1185"/>
                <a:gd name="T7" fmla="*/ 86 h 777"/>
                <a:gd name="T8" fmla="*/ 1185 w 1185"/>
                <a:gd name="T9" fmla="*/ 122 h 777"/>
                <a:gd name="T10" fmla="*/ 1117 w 1185"/>
                <a:gd name="T11" fmla="*/ 138 h 777"/>
                <a:gd name="T12" fmla="*/ 1028 w 1185"/>
                <a:gd name="T13" fmla="*/ 206 h 777"/>
                <a:gd name="T14" fmla="*/ 993 w 1185"/>
                <a:gd name="T15" fmla="*/ 227 h 777"/>
                <a:gd name="T16" fmla="*/ 1039 w 1185"/>
                <a:gd name="T17" fmla="*/ 157 h 777"/>
                <a:gd name="T18" fmla="*/ 938 w 1185"/>
                <a:gd name="T19" fmla="*/ 186 h 777"/>
                <a:gd name="T20" fmla="*/ 906 w 1185"/>
                <a:gd name="T21" fmla="*/ 235 h 777"/>
                <a:gd name="T22" fmla="*/ 850 w 1185"/>
                <a:gd name="T23" fmla="*/ 312 h 777"/>
                <a:gd name="T24" fmla="*/ 814 w 1185"/>
                <a:gd name="T25" fmla="*/ 331 h 777"/>
                <a:gd name="T26" fmla="*/ 798 w 1185"/>
                <a:gd name="T27" fmla="*/ 349 h 777"/>
                <a:gd name="T28" fmla="*/ 748 w 1185"/>
                <a:gd name="T29" fmla="*/ 441 h 777"/>
                <a:gd name="T30" fmla="*/ 720 w 1185"/>
                <a:gd name="T31" fmla="*/ 507 h 777"/>
                <a:gd name="T32" fmla="*/ 673 w 1185"/>
                <a:gd name="T33" fmla="*/ 516 h 777"/>
                <a:gd name="T34" fmla="*/ 663 w 1185"/>
                <a:gd name="T35" fmla="*/ 519 h 777"/>
                <a:gd name="T36" fmla="*/ 638 w 1185"/>
                <a:gd name="T37" fmla="*/ 453 h 777"/>
                <a:gd name="T38" fmla="*/ 558 w 1185"/>
                <a:gd name="T39" fmla="*/ 495 h 777"/>
                <a:gd name="T40" fmla="*/ 501 w 1185"/>
                <a:gd name="T41" fmla="*/ 436 h 777"/>
                <a:gd name="T42" fmla="*/ 394 w 1185"/>
                <a:gd name="T43" fmla="*/ 419 h 777"/>
                <a:gd name="T44" fmla="*/ 419 w 1185"/>
                <a:gd name="T45" fmla="*/ 464 h 777"/>
                <a:gd name="T46" fmla="*/ 341 w 1185"/>
                <a:gd name="T47" fmla="*/ 468 h 777"/>
                <a:gd name="T48" fmla="*/ 294 w 1185"/>
                <a:gd name="T49" fmla="*/ 411 h 777"/>
                <a:gd name="T50" fmla="*/ 331 w 1185"/>
                <a:gd name="T51" fmla="*/ 486 h 777"/>
                <a:gd name="T52" fmla="*/ 353 w 1185"/>
                <a:gd name="T53" fmla="*/ 563 h 777"/>
                <a:gd name="T54" fmla="*/ 310 w 1185"/>
                <a:gd name="T55" fmla="*/ 676 h 777"/>
                <a:gd name="T56" fmla="*/ 265 w 1185"/>
                <a:gd name="T57" fmla="*/ 763 h 777"/>
                <a:gd name="T58" fmla="*/ 178 w 1185"/>
                <a:gd name="T59" fmla="*/ 695 h 777"/>
                <a:gd name="T60" fmla="*/ 168 w 1185"/>
                <a:gd name="T61" fmla="*/ 593 h 777"/>
                <a:gd name="T62" fmla="*/ 35 w 1185"/>
                <a:gd name="T63" fmla="*/ 528 h 777"/>
                <a:gd name="T64" fmla="*/ 4 w 1185"/>
                <a:gd name="T65" fmla="*/ 443 h 777"/>
                <a:gd name="T66" fmla="*/ 122 w 1185"/>
                <a:gd name="T67" fmla="*/ 350 h 777"/>
                <a:gd name="T68" fmla="*/ 198 w 1185"/>
                <a:gd name="T69" fmla="*/ 385 h 777"/>
                <a:gd name="T70" fmla="*/ 285 w 1185"/>
                <a:gd name="T71" fmla="*/ 385 h 777"/>
                <a:gd name="T72" fmla="*/ 233 w 1185"/>
                <a:gd name="T73" fmla="*/ 328 h 777"/>
                <a:gd name="T74" fmla="*/ 192 w 1185"/>
                <a:gd name="T75" fmla="*/ 303 h 777"/>
                <a:gd name="T76" fmla="*/ 195 w 1185"/>
                <a:gd name="T77" fmla="*/ 325 h 777"/>
                <a:gd name="T78" fmla="*/ 119 w 1185"/>
                <a:gd name="T79" fmla="*/ 307 h 777"/>
                <a:gd name="T80" fmla="*/ 87 w 1185"/>
                <a:gd name="T81" fmla="*/ 305 h 777"/>
                <a:gd name="T82" fmla="*/ 119 w 1185"/>
                <a:gd name="T83" fmla="*/ 248 h 777"/>
                <a:gd name="T84" fmla="*/ 161 w 1185"/>
                <a:gd name="T85" fmla="*/ 220 h 777"/>
                <a:gd name="T86" fmla="*/ 238 w 1185"/>
                <a:gd name="T87" fmla="*/ 186 h 777"/>
                <a:gd name="T88" fmla="*/ 236 w 1185"/>
                <a:gd name="T89" fmla="*/ 148 h 777"/>
                <a:gd name="T90" fmla="*/ 209 w 1185"/>
                <a:gd name="T91" fmla="*/ 179 h 777"/>
                <a:gd name="T92" fmla="*/ 137 w 1185"/>
                <a:gd name="T93" fmla="*/ 189 h 777"/>
                <a:gd name="T94" fmla="*/ 171 w 1185"/>
                <a:gd name="T95" fmla="*/ 126 h 777"/>
                <a:gd name="T96" fmla="*/ 266 w 1185"/>
                <a:gd name="T97" fmla="*/ 79 h 777"/>
                <a:gd name="T98" fmla="*/ 299 w 1185"/>
                <a:gd name="T99" fmla="*/ 116 h 777"/>
                <a:gd name="T100" fmla="*/ 353 w 1185"/>
                <a:gd name="T101" fmla="*/ 101 h 777"/>
                <a:gd name="T102" fmla="*/ 449 w 1185"/>
                <a:gd name="T103" fmla="*/ 95 h 777"/>
                <a:gd name="T104" fmla="*/ 496 w 1185"/>
                <a:gd name="T105" fmla="*/ 63 h 777"/>
                <a:gd name="T106" fmla="*/ 530 w 1185"/>
                <a:gd name="T107" fmla="*/ 98 h 777"/>
                <a:gd name="T108" fmla="*/ 553 w 1185"/>
                <a:gd name="T109" fmla="*/ 61 h 777"/>
                <a:gd name="T110" fmla="*/ 669 w 1185"/>
                <a:gd name="T111" fmla="*/ 14 h 777"/>
                <a:gd name="T112" fmla="*/ 280 w 1185"/>
                <a:gd name="T113" fmla="*/ 281 h 777"/>
                <a:gd name="T114" fmla="*/ 338 w 1185"/>
                <a:gd name="T115" fmla="*/ 319 h 777"/>
                <a:gd name="T116" fmla="*/ 400 w 1185"/>
                <a:gd name="T117" fmla="*/ 310 h 777"/>
                <a:gd name="T118" fmla="*/ 380 w 1185"/>
                <a:gd name="T119" fmla="*/ 339 h 777"/>
                <a:gd name="T120" fmla="*/ 282 w 1185"/>
                <a:gd name="T121" fmla="*/ 573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85" h="777">
                  <a:moveTo>
                    <a:pt x="714" y="8"/>
                  </a:moveTo>
                  <a:cubicBezTo>
                    <a:pt x="714" y="10"/>
                    <a:pt x="716" y="9"/>
                    <a:pt x="718" y="9"/>
                  </a:cubicBezTo>
                  <a:cubicBezTo>
                    <a:pt x="718" y="11"/>
                    <a:pt x="716" y="11"/>
                    <a:pt x="714" y="11"/>
                  </a:cubicBezTo>
                  <a:cubicBezTo>
                    <a:pt x="720" y="17"/>
                    <a:pt x="726" y="8"/>
                    <a:pt x="736" y="11"/>
                  </a:cubicBezTo>
                  <a:cubicBezTo>
                    <a:pt x="739" y="14"/>
                    <a:pt x="743" y="17"/>
                    <a:pt x="748" y="18"/>
                  </a:cubicBezTo>
                  <a:cubicBezTo>
                    <a:pt x="748" y="20"/>
                    <a:pt x="747" y="22"/>
                    <a:pt x="748" y="23"/>
                  </a:cubicBezTo>
                  <a:cubicBezTo>
                    <a:pt x="748" y="25"/>
                    <a:pt x="751" y="25"/>
                    <a:pt x="750" y="28"/>
                  </a:cubicBezTo>
                  <a:cubicBezTo>
                    <a:pt x="747" y="27"/>
                    <a:pt x="748" y="30"/>
                    <a:pt x="748" y="32"/>
                  </a:cubicBezTo>
                  <a:cubicBezTo>
                    <a:pt x="746" y="31"/>
                    <a:pt x="744" y="30"/>
                    <a:pt x="742" y="30"/>
                  </a:cubicBezTo>
                  <a:cubicBezTo>
                    <a:pt x="740" y="31"/>
                    <a:pt x="742" y="33"/>
                    <a:pt x="741" y="33"/>
                  </a:cubicBezTo>
                  <a:cubicBezTo>
                    <a:pt x="740" y="33"/>
                    <a:pt x="739" y="32"/>
                    <a:pt x="738" y="32"/>
                  </a:cubicBezTo>
                  <a:cubicBezTo>
                    <a:pt x="737" y="32"/>
                    <a:pt x="734" y="34"/>
                    <a:pt x="729" y="33"/>
                  </a:cubicBezTo>
                  <a:cubicBezTo>
                    <a:pt x="728" y="33"/>
                    <a:pt x="729" y="35"/>
                    <a:pt x="728" y="36"/>
                  </a:cubicBezTo>
                  <a:cubicBezTo>
                    <a:pt x="728" y="36"/>
                    <a:pt x="725" y="36"/>
                    <a:pt x="725" y="36"/>
                  </a:cubicBezTo>
                  <a:cubicBezTo>
                    <a:pt x="724" y="37"/>
                    <a:pt x="727" y="38"/>
                    <a:pt x="725" y="42"/>
                  </a:cubicBezTo>
                  <a:cubicBezTo>
                    <a:pt x="724" y="39"/>
                    <a:pt x="718" y="42"/>
                    <a:pt x="721" y="43"/>
                  </a:cubicBezTo>
                  <a:cubicBezTo>
                    <a:pt x="718" y="46"/>
                    <a:pt x="713" y="44"/>
                    <a:pt x="710" y="46"/>
                  </a:cubicBezTo>
                  <a:cubicBezTo>
                    <a:pt x="707" y="47"/>
                    <a:pt x="706" y="51"/>
                    <a:pt x="703" y="50"/>
                  </a:cubicBezTo>
                  <a:cubicBezTo>
                    <a:pt x="703" y="52"/>
                    <a:pt x="703" y="54"/>
                    <a:pt x="701" y="54"/>
                  </a:cubicBezTo>
                  <a:cubicBezTo>
                    <a:pt x="702" y="56"/>
                    <a:pt x="703" y="54"/>
                    <a:pt x="704" y="54"/>
                  </a:cubicBezTo>
                  <a:cubicBezTo>
                    <a:pt x="708" y="54"/>
                    <a:pt x="710" y="51"/>
                    <a:pt x="712" y="50"/>
                  </a:cubicBezTo>
                  <a:cubicBezTo>
                    <a:pt x="715" y="49"/>
                    <a:pt x="715" y="52"/>
                    <a:pt x="717" y="51"/>
                  </a:cubicBezTo>
                  <a:cubicBezTo>
                    <a:pt x="718" y="51"/>
                    <a:pt x="718" y="49"/>
                    <a:pt x="720" y="49"/>
                  </a:cubicBezTo>
                  <a:cubicBezTo>
                    <a:pt x="722" y="47"/>
                    <a:pt x="726" y="49"/>
                    <a:pt x="729" y="47"/>
                  </a:cubicBezTo>
                  <a:cubicBezTo>
                    <a:pt x="731" y="46"/>
                    <a:pt x="728" y="45"/>
                    <a:pt x="731" y="44"/>
                  </a:cubicBezTo>
                  <a:cubicBezTo>
                    <a:pt x="731" y="44"/>
                    <a:pt x="733" y="45"/>
                    <a:pt x="734" y="44"/>
                  </a:cubicBezTo>
                  <a:cubicBezTo>
                    <a:pt x="734" y="44"/>
                    <a:pt x="735" y="42"/>
                    <a:pt x="735" y="42"/>
                  </a:cubicBezTo>
                  <a:cubicBezTo>
                    <a:pt x="735" y="41"/>
                    <a:pt x="739" y="43"/>
                    <a:pt x="741" y="43"/>
                  </a:cubicBezTo>
                  <a:cubicBezTo>
                    <a:pt x="744" y="43"/>
                    <a:pt x="744" y="42"/>
                    <a:pt x="748" y="42"/>
                  </a:cubicBezTo>
                  <a:cubicBezTo>
                    <a:pt x="748" y="46"/>
                    <a:pt x="748" y="46"/>
                    <a:pt x="748" y="46"/>
                  </a:cubicBezTo>
                  <a:cubicBezTo>
                    <a:pt x="749" y="44"/>
                    <a:pt x="750" y="45"/>
                    <a:pt x="750" y="47"/>
                  </a:cubicBezTo>
                  <a:cubicBezTo>
                    <a:pt x="758" y="46"/>
                    <a:pt x="770" y="48"/>
                    <a:pt x="781" y="47"/>
                  </a:cubicBezTo>
                  <a:cubicBezTo>
                    <a:pt x="781" y="53"/>
                    <a:pt x="791" y="49"/>
                    <a:pt x="790" y="56"/>
                  </a:cubicBezTo>
                  <a:cubicBezTo>
                    <a:pt x="791" y="53"/>
                    <a:pt x="793" y="56"/>
                    <a:pt x="795" y="56"/>
                  </a:cubicBezTo>
                  <a:cubicBezTo>
                    <a:pt x="799" y="56"/>
                    <a:pt x="805" y="54"/>
                    <a:pt x="806" y="56"/>
                  </a:cubicBezTo>
                  <a:cubicBezTo>
                    <a:pt x="809" y="55"/>
                    <a:pt x="807" y="49"/>
                    <a:pt x="809" y="49"/>
                  </a:cubicBezTo>
                  <a:cubicBezTo>
                    <a:pt x="814" y="50"/>
                    <a:pt x="819" y="49"/>
                    <a:pt x="823" y="50"/>
                  </a:cubicBezTo>
                  <a:cubicBezTo>
                    <a:pt x="823" y="50"/>
                    <a:pt x="823" y="51"/>
                    <a:pt x="823" y="51"/>
                  </a:cubicBezTo>
                  <a:cubicBezTo>
                    <a:pt x="826" y="52"/>
                    <a:pt x="828" y="51"/>
                    <a:pt x="830" y="51"/>
                  </a:cubicBezTo>
                  <a:cubicBezTo>
                    <a:pt x="831" y="52"/>
                    <a:pt x="831" y="54"/>
                    <a:pt x="832" y="54"/>
                  </a:cubicBezTo>
                  <a:cubicBezTo>
                    <a:pt x="834" y="55"/>
                    <a:pt x="838" y="53"/>
                    <a:pt x="839" y="56"/>
                  </a:cubicBezTo>
                  <a:cubicBezTo>
                    <a:pt x="838" y="58"/>
                    <a:pt x="838" y="62"/>
                    <a:pt x="835" y="61"/>
                  </a:cubicBezTo>
                  <a:cubicBezTo>
                    <a:pt x="835" y="64"/>
                    <a:pt x="837" y="64"/>
                    <a:pt x="840" y="64"/>
                  </a:cubicBezTo>
                  <a:cubicBezTo>
                    <a:pt x="839" y="72"/>
                    <a:pt x="845" y="73"/>
                    <a:pt x="849" y="77"/>
                  </a:cubicBezTo>
                  <a:cubicBezTo>
                    <a:pt x="851" y="75"/>
                    <a:pt x="854" y="74"/>
                    <a:pt x="856" y="72"/>
                  </a:cubicBezTo>
                  <a:cubicBezTo>
                    <a:pt x="857" y="72"/>
                    <a:pt x="856" y="69"/>
                    <a:pt x="857" y="68"/>
                  </a:cubicBezTo>
                  <a:cubicBezTo>
                    <a:pt x="858" y="68"/>
                    <a:pt x="860" y="69"/>
                    <a:pt x="860" y="67"/>
                  </a:cubicBezTo>
                  <a:cubicBezTo>
                    <a:pt x="864" y="66"/>
                    <a:pt x="862" y="70"/>
                    <a:pt x="864" y="71"/>
                  </a:cubicBezTo>
                  <a:cubicBezTo>
                    <a:pt x="874" y="71"/>
                    <a:pt x="874" y="71"/>
                    <a:pt x="874" y="71"/>
                  </a:cubicBezTo>
                  <a:cubicBezTo>
                    <a:pt x="875" y="70"/>
                    <a:pt x="879" y="71"/>
                    <a:pt x="878" y="67"/>
                  </a:cubicBezTo>
                  <a:cubicBezTo>
                    <a:pt x="883" y="68"/>
                    <a:pt x="893" y="64"/>
                    <a:pt x="893" y="70"/>
                  </a:cubicBezTo>
                  <a:cubicBezTo>
                    <a:pt x="897" y="70"/>
                    <a:pt x="896" y="65"/>
                    <a:pt x="902" y="67"/>
                  </a:cubicBezTo>
                  <a:cubicBezTo>
                    <a:pt x="902" y="65"/>
                    <a:pt x="900" y="66"/>
                    <a:pt x="899" y="65"/>
                  </a:cubicBezTo>
                  <a:cubicBezTo>
                    <a:pt x="900" y="64"/>
                    <a:pt x="900" y="62"/>
                    <a:pt x="902" y="61"/>
                  </a:cubicBezTo>
                  <a:cubicBezTo>
                    <a:pt x="906" y="61"/>
                    <a:pt x="905" y="56"/>
                    <a:pt x="910" y="58"/>
                  </a:cubicBezTo>
                  <a:cubicBezTo>
                    <a:pt x="912" y="58"/>
                    <a:pt x="911" y="57"/>
                    <a:pt x="910" y="57"/>
                  </a:cubicBezTo>
                  <a:cubicBezTo>
                    <a:pt x="913" y="54"/>
                    <a:pt x="917" y="56"/>
                    <a:pt x="922" y="56"/>
                  </a:cubicBezTo>
                  <a:cubicBezTo>
                    <a:pt x="920" y="63"/>
                    <a:pt x="929" y="53"/>
                    <a:pt x="927" y="60"/>
                  </a:cubicBezTo>
                  <a:cubicBezTo>
                    <a:pt x="933" y="61"/>
                    <a:pt x="938" y="59"/>
                    <a:pt x="943" y="58"/>
                  </a:cubicBezTo>
                  <a:cubicBezTo>
                    <a:pt x="943" y="62"/>
                    <a:pt x="937" y="60"/>
                    <a:pt x="938" y="64"/>
                  </a:cubicBezTo>
                  <a:cubicBezTo>
                    <a:pt x="939" y="67"/>
                    <a:pt x="944" y="65"/>
                    <a:pt x="947" y="65"/>
                  </a:cubicBezTo>
                  <a:cubicBezTo>
                    <a:pt x="952" y="66"/>
                    <a:pt x="956" y="66"/>
                    <a:pt x="961" y="64"/>
                  </a:cubicBezTo>
                  <a:cubicBezTo>
                    <a:pt x="962" y="69"/>
                    <a:pt x="969" y="69"/>
                    <a:pt x="971" y="74"/>
                  </a:cubicBezTo>
                  <a:cubicBezTo>
                    <a:pt x="973" y="73"/>
                    <a:pt x="975" y="75"/>
                    <a:pt x="978" y="75"/>
                  </a:cubicBezTo>
                  <a:cubicBezTo>
                    <a:pt x="986" y="76"/>
                    <a:pt x="996" y="74"/>
                    <a:pt x="1004" y="75"/>
                  </a:cubicBezTo>
                  <a:cubicBezTo>
                    <a:pt x="1008" y="76"/>
                    <a:pt x="1011" y="80"/>
                    <a:pt x="1014" y="78"/>
                  </a:cubicBezTo>
                  <a:cubicBezTo>
                    <a:pt x="1014" y="80"/>
                    <a:pt x="1015" y="81"/>
                    <a:pt x="1017" y="81"/>
                  </a:cubicBezTo>
                  <a:cubicBezTo>
                    <a:pt x="1017" y="86"/>
                    <a:pt x="1017" y="86"/>
                    <a:pt x="1017" y="86"/>
                  </a:cubicBezTo>
                  <a:cubicBezTo>
                    <a:pt x="1016" y="89"/>
                    <a:pt x="1022" y="87"/>
                    <a:pt x="1023" y="88"/>
                  </a:cubicBezTo>
                  <a:cubicBezTo>
                    <a:pt x="1024" y="90"/>
                    <a:pt x="1023" y="87"/>
                    <a:pt x="1025" y="88"/>
                  </a:cubicBezTo>
                  <a:cubicBezTo>
                    <a:pt x="1026" y="88"/>
                    <a:pt x="1025" y="89"/>
                    <a:pt x="1027" y="89"/>
                  </a:cubicBezTo>
                  <a:cubicBezTo>
                    <a:pt x="1029" y="89"/>
                    <a:pt x="1044" y="91"/>
                    <a:pt x="1045" y="89"/>
                  </a:cubicBezTo>
                  <a:cubicBezTo>
                    <a:pt x="1045" y="89"/>
                    <a:pt x="1045" y="88"/>
                    <a:pt x="1045" y="88"/>
                  </a:cubicBezTo>
                  <a:cubicBezTo>
                    <a:pt x="1046" y="88"/>
                    <a:pt x="1049" y="90"/>
                    <a:pt x="1049" y="89"/>
                  </a:cubicBezTo>
                  <a:cubicBezTo>
                    <a:pt x="1050" y="88"/>
                    <a:pt x="1053" y="87"/>
                    <a:pt x="1053" y="89"/>
                  </a:cubicBezTo>
                  <a:cubicBezTo>
                    <a:pt x="1056" y="87"/>
                    <a:pt x="1060" y="86"/>
                    <a:pt x="1065" y="85"/>
                  </a:cubicBezTo>
                  <a:cubicBezTo>
                    <a:pt x="1064" y="90"/>
                    <a:pt x="1066" y="92"/>
                    <a:pt x="1066" y="95"/>
                  </a:cubicBezTo>
                  <a:cubicBezTo>
                    <a:pt x="1072" y="95"/>
                    <a:pt x="1074" y="97"/>
                    <a:pt x="1079" y="95"/>
                  </a:cubicBezTo>
                  <a:cubicBezTo>
                    <a:pt x="1079" y="93"/>
                    <a:pt x="1078" y="92"/>
                    <a:pt x="1076" y="92"/>
                  </a:cubicBezTo>
                  <a:cubicBezTo>
                    <a:pt x="1077" y="91"/>
                    <a:pt x="1077" y="89"/>
                    <a:pt x="1077" y="86"/>
                  </a:cubicBezTo>
                  <a:cubicBezTo>
                    <a:pt x="1081" y="84"/>
                    <a:pt x="1089" y="85"/>
                    <a:pt x="1091" y="88"/>
                  </a:cubicBezTo>
                  <a:cubicBezTo>
                    <a:pt x="1097" y="88"/>
                    <a:pt x="1103" y="87"/>
                    <a:pt x="1109" y="88"/>
                  </a:cubicBezTo>
                  <a:cubicBezTo>
                    <a:pt x="1112" y="88"/>
                    <a:pt x="1116" y="91"/>
                    <a:pt x="1117" y="88"/>
                  </a:cubicBezTo>
                  <a:cubicBezTo>
                    <a:pt x="1119" y="89"/>
                    <a:pt x="1119" y="91"/>
                    <a:pt x="1124" y="92"/>
                  </a:cubicBezTo>
                  <a:cubicBezTo>
                    <a:pt x="1125" y="92"/>
                    <a:pt x="1126" y="95"/>
                    <a:pt x="1126" y="95"/>
                  </a:cubicBezTo>
                  <a:cubicBezTo>
                    <a:pt x="1127" y="95"/>
                    <a:pt x="1128" y="94"/>
                    <a:pt x="1128" y="94"/>
                  </a:cubicBezTo>
                  <a:cubicBezTo>
                    <a:pt x="1129" y="94"/>
                    <a:pt x="1128" y="95"/>
                    <a:pt x="1129" y="96"/>
                  </a:cubicBezTo>
                  <a:cubicBezTo>
                    <a:pt x="1130" y="97"/>
                    <a:pt x="1132" y="96"/>
                    <a:pt x="1132" y="96"/>
                  </a:cubicBezTo>
                  <a:cubicBezTo>
                    <a:pt x="1133" y="97"/>
                    <a:pt x="1135" y="98"/>
                    <a:pt x="1139" y="99"/>
                  </a:cubicBezTo>
                  <a:cubicBezTo>
                    <a:pt x="1141" y="100"/>
                    <a:pt x="1145" y="101"/>
                    <a:pt x="1147" y="102"/>
                  </a:cubicBezTo>
                  <a:cubicBezTo>
                    <a:pt x="1148" y="102"/>
                    <a:pt x="1148" y="104"/>
                    <a:pt x="1149" y="105"/>
                  </a:cubicBezTo>
                  <a:cubicBezTo>
                    <a:pt x="1149" y="105"/>
                    <a:pt x="1151" y="104"/>
                    <a:pt x="1152" y="105"/>
                  </a:cubicBezTo>
                  <a:cubicBezTo>
                    <a:pt x="1152" y="105"/>
                    <a:pt x="1151" y="107"/>
                    <a:pt x="1152" y="108"/>
                  </a:cubicBezTo>
                  <a:cubicBezTo>
                    <a:pt x="1152" y="108"/>
                    <a:pt x="1154" y="107"/>
                    <a:pt x="1154" y="108"/>
                  </a:cubicBezTo>
                  <a:cubicBezTo>
                    <a:pt x="1155" y="109"/>
                    <a:pt x="1153" y="114"/>
                    <a:pt x="1159" y="112"/>
                  </a:cubicBezTo>
                  <a:cubicBezTo>
                    <a:pt x="1159" y="122"/>
                    <a:pt x="1159" y="122"/>
                    <a:pt x="1159" y="122"/>
                  </a:cubicBezTo>
                  <a:cubicBezTo>
                    <a:pt x="1164" y="121"/>
                    <a:pt x="1168" y="120"/>
                    <a:pt x="1168" y="116"/>
                  </a:cubicBezTo>
                  <a:cubicBezTo>
                    <a:pt x="1173" y="118"/>
                    <a:pt x="1178" y="117"/>
                    <a:pt x="1181" y="119"/>
                  </a:cubicBezTo>
                  <a:cubicBezTo>
                    <a:pt x="1181" y="119"/>
                    <a:pt x="1181" y="121"/>
                    <a:pt x="1181" y="122"/>
                  </a:cubicBezTo>
                  <a:cubicBezTo>
                    <a:pt x="1182" y="122"/>
                    <a:pt x="1184" y="121"/>
                    <a:pt x="1185" y="122"/>
                  </a:cubicBezTo>
                  <a:cubicBezTo>
                    <a:pt x="1184" y="123"/>
                    <a:pt x="1182" y="123"/>
                    <a:pt x="1182" y="126"/>
                  </a:cubicBezTo>
                  <a:cubicBezTo>
                    <a:pt x="1180" y="126"/>
                    <a:pt x="1180" y="124"/>
                    <a:pt x="1178" y="124"/>
                  </a:cubicBezTo>
                  <a:cubicBezTo>
                    <a:pt x="1177" y="125"/>
                    <a:pt x="1177" y="128"/>
                    <a:pt x="1174" y="127"/>
                  </a:cubicBezTo>
                  <a:cubicBezTo>
                    <a:pt x="1175" y="129"/>
                    <a:pt x="1178" y="128"/>
                    <a:pt x="1177" y="133"/>
                  </a:cubicBezTo>
                  <a:cubicBezTo>
                    <a:pt x="1172" y="128"/>
                    <a:pt x="1176" y="135"/>
                    <a:pt x="1173" y="136"/>
                  </a:cubicBezTo>
                  <a:cubicBezTo>
                    <a:pt x="1171" y="136"/>
                    <a:pt x="1170" y="137"/>
                    <a:pt x="1170" y="138"/>
                  </a:cubicBezTo>
                  <a:cubicBezTo>
                    <a:pt x="1168" y="138"/>
                    <a:pt x="1167" y="138"/>
                    <a:pt x="1166" y="137"/>
                  </a:cubicBezTo>
                  <a:cubicBezTo>
                    <a:pt x="1165" y="136"/>
                    <a:pt x="1164" y="135"/>
                    <a:pt x="1163" y="134"/>
                  </a:cubicBezTo>
                  <a:cubicBezTo>
                    <a:pt x="1161" y="133"/>
                    <a:pt x="1159" y="134"/>
                    <a:pt x="1157" y="133"/>
                  </a:cubicBezTo>
                  <a:cubicBezTo>
                    <a:pt x="1156" y="132"/>
                    <a:pt x="1155" y="130"/>
                    <a:pt x="1154" y="130"/>
                  </a:cubicBezTo>
                  <a:cubicBezTo>
                    <a:pt x="1153" y="129"/>
                    <a:pt x="1150" y="130"/>
                    <a:pt x="1149" y="130"/>
                  </a:cubicBezTo>
                  <a:cubicBezTo>
                    <a:pt x="1148" y="130"/>
                    <a:pt x="1149" y="129"/>
                    <a:pt x="1147" y="129"/>
                  </a:cubicBezTo>
                  <a:cubicBezTo>
                    <a:pt x="1146" y="128"/>
                    <a:pt x="1144" y="123"/>
                    <a:pt x="1142" y="127"/>
                  </a:cubicBezTo>
                  <a:cubicBezTo>
                    <a:pt x="1140" y="127"/>
                    <a:pt x="1141" y="125"/>
                    <a:pt x="1140" y="123"/>
                  </a:cubicBezTo>
                  <a:cubicBezTo>
                    <a:pt x="1132" y="123"/>
                    <a:pt x="1132" y="123"/>
                    <a:pt x="1132" y="123"/>
                  </a:cubicBezTo>
                  <a:cubicBezTo>
                    <a:pt x="1129" y="123"/>
                    <a:pt x="1132" y="126"/>
                    <a:pt x="1132" y="126"/>
                  </a:cubicBezTo>
                  <a:cubicBezTo>
                    <a:pt x="1132" y="128"/>
                    <a:pt x="1129" y="128"/>
                    <a:pt x="1129" y="131"/>
                  </a:cubicBezTo>
                  <a:cubicBezTo>
                    <a:pt x="1123" y="131"/>
                    <a:pt x="1122" y="136"/>
                    <a:pt x="1115" y="134"/>
                  </a:cubicBezTo>
                  <a:cubicBezTo>
                    <a:pt x="1114" y="135"/>
                    <a:pt x="1114" y="137"/>
                    <a:pt x="1111" y="137"/>
                  </a:cubicBezTo>
                  <a:cubicBezTo>
                    <a:pt x="1111" y="139"/>
                    <a:pt x="1114" y="138"/>
                    <a:pt x="1117" y="138"/>
                  </a:cubicBezTo>
                  <a:cubicBezTo>
                    <a:pt x="1118" y="139"/>
                    <a:pt x="1119" y="141"/>
                    <a:pt x="1121" y="141"/>
                  </a:cubicBezTo>
                  <a:cubicBezTo>
                    <a:pt x="1120" y="146"/>
                    <a:pt x="1120" y="144"/>
                    <a:pt x="1122" y="147"/>
                  </a:cubicBezTo>
                  <a:cubicBezTo>
                    <a:pt x="1123" y="150"/>
                    <a:pt x="1127" y="150"/>
                    <a:pt x="1129" y="152"/>
                  </a:cubicBezTo>
                  <a:cubicBezTo>
                    <a:pt x="1129" y="152"/>
                    <a:pt x="1125" y="157"/>
                    <a:pt x="1125" y="157"/>
                  </a:cubicBezTo>
                  <a:cubicBezTo>
                    <a:pt x="1121" y="157"/>
                    <a:pt x="1121" y="153"/>
                    <a:pt x="1119" y="154"/>
                  </a:cubicBezTo>
                  <a:cubicBezTo>
                    <a:pt x="1120" y="154"/>
                    <a:pt x="1121" y="157"/>
                    <a:pt x="1119" y="157"/>
                  </a:cubicBezTo>
                  <a:cubicBezTo>
                    <a:pt x="1115" y="157"/>
                    <a:pt x="1108" y="156"/>
                    <a:pt x="1104" y="158"/>
                  </a:cubicBezTo>
                  <a:cubicBezTo>
                    <a:pt x="1101" y="159"/>
                    <a:pt x="1096" y="161"/>
                    <a:pt x="1097" y="164"/>
                  </a:cubicBezTo>
                  <a:cubicBezTo>
                    <a:pt x="1091" y="162"/>
                    <a:pt x="1090" y="167"/>
                    <a:pt x="1086" y="168"/>
                  </a:cubicBezTo>
                  <a:cubicBezTo>
                    <a:pt x="1085" y="169"/>
                    <a:pt x="1084" y="170"/>
                    <a:pt x="1083" y="171"/>
                  </a:cubicBezTo>
                  <a:cubicBezTo>
                    <a:pt x="1082" y="171"/>
                    <a:pt x="1080" y="173"/>
                    <a:pt x="1079" y="173"/>
                  </a:cubicBezTo>
                  <a:cubicBezTo>
                    <a:pt x="1077" y="174"/>
                    <a:pt x="1076" y="175"/>
                    <a:pt x="1076" y="176"/>
                  </a:cubicBezTo>
                  <a:cubicBezTo>
                    <a:pt x="1072" y="175"/>
                    <a:pt x="1064" y="178"/>
                    <a:pt x="1062" y="175"/>
                  </a:cubicBezTo>
                  <a:cubicBezTo>
                    <a:pt x="1060" y="176"/>
                    <a:pt x="1057" y="175"/>
                    <a:pt x="1058" y="179"/>
                  </a:cubicBezTo>
                  <a:cubicBezTo>
                    <a:pt x="1050" y="180"/>
                    <a:pt x="1049" y="180"/>
                    <a:pt x="1041" y="179"/>
                  </a:cubicBezTo>
                  <a:cubicBezTo>
                    <a:pt x="1040" y="179"/>
                    <a:pt x="1039" y="180"/>
                    <a:pt x="1038" y="180"/>
                  </a:cubicBezTo>
                  <a:cubicBezTo>
                    <a:pt x="1037" y="181"/>
                    <a:pt x="1034" y="182"/>
                    <a:pt x="1034" y="185"/>
                  </a:cubicBezTo>
                  <a:cubicBezTo>
                    <a:pt x="1034" y="189"/>
                    <a:pt x="1027" y="187"/>
                    <a:pt x="1028" y="193"/>
                  </a:cubicBezTo>
                  <a:cubicBezTo>
                    <a:pt x="1027" y="198"/>
                    <a:pt x="1032" y="197"/>
                    <a:pt x="1034" y="199"/>
                  </a:cubicBezTo>
                  <a:cubicBezTo>
                    <a:pt x="1033" y="202"/>
                    <a:pt x="1033" y="206"/>
                    <a:pt x="1028" y="206"/>
                  </a:cubicBezTo>
                  <a:cubicBezTo>
                    <a:pt x="1029" y="209"/>
                    <a:pt x="1028" y="210"/>
                    <a:pt x="1025" y="210"/>
                  </a:cubicBezTo>
                  <a:cubicBezTo>
                    <a:pt x="1025" y="216"/>
                    <a:pt x="1025" y="216"/>
                    <a:pt x="1025" y="216"/>
                  </a:cubicBezTo>
                  <a:cubicBezTo>
                    <a:pt x="1026" y="218"/>
                    <a:pt x="1028" y="214"/>
                    <a:pt x="1028" y="217"/>
                  </a:cubicBezTo>
                  <a:cubicBezTo>
                    <a:pt x="1029" y="220"/>
                    <a:pt x="1026" y="219"/>
                    <a:pt x="1025" y="220"/>
                  </a:cubicBezTo>
                  <a:cubicBezTo>
                    <a:pt x="1025" y="220"/>
                    <a:pt x="1024" y="224"/>
                    <a:pt x="1024" y="224"/>
                  </a:cubicBezTo>
                  <a:cubicBezTo>
                    <a:pt x="1022" y="225"/>
                    <a:pt x="1019" y="224"/>
                    <a:pt x="1017" y="225"/>
                  </a:cubicBezTo>
                  <a:cubicBezTo>
                    <a:pt x="1016" y="226"/>
                    <a:pt x="1018" y="230"/>
                    <a:pt x="1017" y="231"/>
                  </a:cubicBezTo>
                  <a:cubicBezTo>
                    <a:pt x="1016" y="232"/>
                    <a:pt x="1016" y="228"/>
                    <a:pt x="1015" y="228"/>
                  </a:cubicBezTo>
                  <a:cubicBezTo>
                    <a:pt x="1014" y="228"/>
                    <a:pt x="1011" y="229"/>
                    <a:pt x="1014" y="235"/>
                  </a:cubicBezTo>
                  <a:cubicBezTo>
                    <a:pt x="1011" y="234"/>
                    <a:pt x="1012" y="237"/>
                    <a:pt x="1011" y="238"/>
                  </a:cubicBezTo>
                  <a:cubicBezTo>
                    <a:pt x="1011" y="238"/>
                    <a:pt x="1009" y="238"/>
                    <a:pt x="1009" y="238"/>
                  </a:cubicBezTo>
                  <a:cubicBezTo>
                    <a:pt x="1008" y="239"/>
                    <a:pt x="1008" y="242"/>
                    <a:pt x="1006" y="241"/>
                  </a:cubicBezTo>
                  <a:cubicBezTo>
                    <a:pt x="1006" y="243"/>
                    <a:pt x="1004" y="244"/>
                    <a:pt x="1004" y="246"/>
                  </a:cubicBezTo>
                  <a:cubicBezTo>
                    <a:pt x="1002" y="247"/>
                    <a:pt x="999" y="246"/>
                    <a:pt x="999" y="248"/>
                  </a:cubicBezTo>
                  <a:cubicBezTo>
                    <a:pt x="997" y="247"/>
                    <a:pt x="999" y="246"/>
                    <a:pt x="999" y="244"/>
                  </a:cubicBezTo>
                  <a:cubicBezTo>
                    <a:pt x="999" y="244"/>
                    <a:pt x="997" y="243"/>
                    <a:pt x="997" y="242"/>
                  </a:cubicBezTo>
                  <a:cubicBezTo>
                    <a:pt x="997" y="241"/>
                    <a:pt x="997" y="240"/>
                    <a:pt x="997" y="239"/>
                  </a:cubicBezTo>
                  <a:cubicBezTo>
                    <a:pt x="996" y="239"/>
                    <a:pt x="995" y="237"/>
                    <a:pt x="994" y="237"/>
                  </a:cubicBezTo>
                  <a:cubicBezTo>
                    <a:pt x="994" y="236"/>
                    <a:pt x="993" y="235"/>
                    <a:pt x="992" y="235"/>
                  </a:cubicBezTo>
                  <a:cubicBezTo>
                    <a:pt x="993" y="233"/>
                    <a:pt x="993" y="230"/>
                    <a:pt x="993" y="227"/>
                  </a:cubicBezTo>
                  <a:cubicBezTo>
                    <a:pt x="993" y="224"/>
                    <a:pt x="992" y="224"/>
                    <a:pt x="992" y="223"/>
                  </a:cubicBezTo>
                  <a:cubicBezTo>
                    <a:pt x="991" y="217"/>
                    <a:pt x="993" y="211"/>
                    <a:pt x="992" y="207"/>
                  </a:cubicBezTo>
                  <a:cubicBezTo>
                    <a:pt x="997" y="211"/>
                    <a:pt x="992" y="205"/>
                    <a:pt x="994" y="202"/>
                  </a:cubicBezTo>
                  <a:cubicBezTo>
                    <a:pt x="995" y="201"/>
                    <a:pt x="996" y="206"/>
                    <a:pt x="997" y="203"/>
                  </a:cubicBezTo>
                  <a:cubicBezTo>
                    <a:pt x="997" y="202"/>
                    <a:pt x="997" y="201"/>
                    <a:pt x="997" y="200"/>
                  </a:cubicBezTo>
                  <a:cubicBezTo>
                    <a:pt x="999" y="198"/>
                    <a:pt x="1004" y="194"/>
                    <a:pt x="1006" y="193"/>
                  </a:cubicBezTo>
                  <a:cubicBezTo>
                    <a:pt x="1006" y="193"/>
                    <a:pt x="1008" y="193"/>
                    <a:pt x="1007" y="192"/>
                  </a:cubicBezTo>
                  <a:cubicBezTo>
                    <a:pt x="1005" y="190"/>
                    <a:pt x="1008" y="191"/>
                    <a:pt x="1010" y="190"/>
                  </a:cubicBezTo>
                  <a:cubicBezTo>
                    <a:pt x="1012" y="189"/>
                    <a:pt x="1013" y="187"/>
                    <a:pt x="1013" y="183"/>
                  </a:cubicBezTo>
                  <a:cubicBezTo>
                    <a:pt x="1013" y="183"/>
                    <a:pt x="1018" y="181"/>
                    <a:pt x="1017" y="180"/>
                  </a:cubicBezTo>
                  <a:cubicBezTo>
                    <a:pt x="1017" y="180"/>
                    <a:pt x="1016" y="180"/>
                    <a:pt x="1015" y="180"/>
                  </a:cubicBezTo>
                  <a:cubicBezTo>
                    <a:pt x="1016" y="180"/>
                    <a:pt x="1017" y="178"/>
                    <a:pt x="1017" y="178"/>
                  </a:cubicBezTo>
                  <a:cubicBezTo>
                    <a:pt x="1018" y="177"/>
                    <a:pt x="1020" y="181"/>
                    <a:pt x="1020" y="175"/>
                  </a:cubicBezTo>
                  <a:cubicBezTo>
                    <a:pt x="1022" y="175"/>
                    <a:pt x="1025" y="174"/>
                    <a:pt x="1027" y="173"/>
                  </a:cubicBezTo>
                  <a:cubicBezTo>
                    <a:pt x="1027" y="173"/>
                    <a:pt x="1028" y="171"/>
                    <a:pt x="1028" y="171"/>
                  </a:cubicBezTo>
                  <a:cubicBezTo>
                    <a:pt x="1029" y="170"/>
                    <a:pt x="1030" y="171"/>
                    <a:pt x="1031" y="171"/>
                  </a:cubicBezTo>
                  <a:cubicBezTo>
                    <a:pt x="1032" y="170"/>
                    <a:pt x="1033" y="169"/>
                    <a:pt x="1034" y="168"/>
                  </a:cubicBezTo>
                  <a:cubicBezTo>
                    <a:pt x="1034" y="167"/>
                    <a:pt x="1035" y="168"/>
                    <a:pt x="1035" y="166"/>
                  </a:cubicBezTo>
                  <a:cubicBezTo>
                    <a:pt x="1035" y="165"/>
                    <a:pt x="1037" y="161"/>
                    <a:pt x="1039" y="164"/>
                  </a:cubicBezTo>
                  <a:cubicBezTo>
                    <a:pt x="1039" y="157"/>
                    <a:pt x="1039" y="157"/>
                    <a:pt x="1039" y="157"/>
                  </a:cubicBezTo>
                  <a:cubicBezTo>
                    <a:pt x="1036" y="156"/>
                    <a:pt x="1034" y="157"/>
                    <a:pt x="1032" y="158"/>
                  </a:cubicBezTo>
                  <a:cubicBezTo>
                    <a:pt x="1032" y="159"/>
                    <a:pt x="1030" y="160"/>
                    <a:pt x="1030" y="161"/>
                  </a:cubicBezTo>
                  <a:cubicBezTo>
                    <a:pt x="1029" y="162"/>
                    <a:pt x="1028" y="161"/>
                    <a:pt x="1028" y="162"/>
                  </a:cubicBezTo>
                  <a:cubicBezTo>
                    <a:pt x="1028" y="165"/>
                    <a:pt x="1023" y="164"/>
                    <a:pt x="1023" y="168"/>
                  </a:cubicBezTo>
                  <a:cubicBezTo>
                    <a:pt x="1020" y="167"/>
                    <a:pt x="1018" y="168"/>
                    <a:pt x="1018" y="171"/>
                  </a:cubicBezTo>
                  <a:cubicBezTo>
                    <a:pt x="1017" y="171"/>
                    <a:pt x="1018" y="168"/>
                    <a:pt x="1017" y="168"/>
                  </a:cubicBezTo>
                  <a:cubicBezTo>
                    <a:pt x="1017" y="168"/>
                    <a:pt x="1014" y="168"/>
                    <a:pt x="1014" y="168"/>
                  </a:cubicBezTo>
                  <a:cubicBezTo>
                    <a:pt x="1014" y="167"/>
                    <a:pt x="1015" y="165"/>
                    <a:pt x="1014" y="164"/>
                  </a:cubicBezTo>
                  <a:cubicBezTo>
                    <a:pt x="1008" y="164"/>
                    <a:pt x="1004" y="163"/>
                    <a:pt x="1000" y="164"/>
                  </a:cubicBezTo>
                  <a:cubicBezTo>
                    <a:pt x="998" y="164"/>
                    <a:pt x="1000" y="166"/>
                    <a:pt x="999" y="166"/>
                  </a:cubicBezTo>
                  <a:cubicBezTo>
                    <a:pt x="997" y="168"/>
                    <a:pt x="995" y="167"/>
                    <a:pt x="993" y="168"/>
                  </a:cubicBezTo>
                  <a:cubicBezTo>
                    <a:pt x="991" y="169"/>
                    <a:pt x="991" y="170"/>
                    <a:pt x="989" y="172"/>
                  </a:cubicBezTo>
                  <a:cubicBezTo>
                    <a:pt x="988" y="173"/>
                    <a:pt x="987" y="175"/>
                    <a:pt x="985" y="175"/>
                  </a:cubicBezTo>
                  <a:cubicBezTo>
                    <a:pt x="983" y="179"/>
                    <a:pt x="987" y="178"/>
                    <a:pt x="986" y="182"/>
                  </a:cubicBezTo>
                  <a:cubicBezTo>
                    <a:pt x="984" y="182"/>
                    <a:pt x="983" y="184"/>
                    <a:pt x="983" y="186"/>
                  </a:cubicBezTo>
                  <a:cubicBezTo>
                    <a:pt x="977" y="185"/>
                    <a:pt x="976" y="188"/>
                    <a:pt x="971" y="187"/>
                  </a:cubicBezTo>
                  <a:cubicBezTo>
                    <a:pt x="969" y="186"/>
                    <a:pt x="970" y="185"/>
                    <a:pt x="971" y="183"/>
                  </a:cubicBezTo>
                  <a:cubicBezTo>
                    <a:pt x="968" y="184"/>
                    <a:pt x="968" y="182"/>
                    <a:pt x="968" y="180"/>
                  </a:cubicBezTo>
                  <a:cubicBezTo>
                    <a:pt x="966" y="180"/>
                    <a:pt x="962" y="181"/>
                    <a:pt x="962" y="179"/>
                  </a:cubicBezTo>
                  <a:cubicBezTo>
                    <a:pt x="956" y="183"/>
                    <a:pt x="947" y="185"/>
                    <a:pt x="938" y="186"/>
                  </a:cubicBezTo>
                  <a:cubicBezTo>
                    <a:pt x="938" y="184"/>
                    <a:pt x="934" y="185"/>
                    <a:pt x="936" y="180"/>
                  </a:cubicBezTo>
                  <a:cubicBezTo>
                    <a:pt x="930" y="180"/>
                    <a:pt x="930" y="180"/>
                    <a:pt x="930" y="180"/>
                  </a:cubicBezTo>
                  <a:cubicBezTo>
                    <a:pt x="924" y="182"/>
                    <a:pt x="919" y="184"/>
                    <a:pt x="915" y="186"/>
                  </a:cubicBezTo>
                  <a:cubicBezTo>
                    <a:pt x="911" y="188"/>
                    <a:pt x="908" y="192"/>
                    <a:pt x="903" y="193"/>
                  </a:cubicBezTo>
                  <a:cubicBezTo>
                    <a:pt x="904" y="196"/>
                    <a:pt x="903" y="197"/>
                    <a:pt x="900" y="197"/>
                  </a:cubicBezTo>
                  <a:cubicBezTo>
                    <a:pt x="902" y="201"/>
                    <a:pt x="898" y="201"/>
                    <a:pt x="899" y="204"/>
                  </a:cubicBezTo>
                  <a:cubicBezTo>
                    <a:pt x="896" y="202"/>
                    <a:pt x="894" y="210"/>
                    <a:pt x="892" y="209"/>
                  </a:cubicBezTo>
                  <a:cubicBezTo>
                    <a:pt x="889" y="206"/>
                    <a:pt x="892" y="210"/>
                    <a:pt x="888" y="210"/>
                  </a:cubicBezTo>
                  <a:cubicBezTo>
                    <a:pt x="885" y="210"/>
                    <a:pt x="885" y="211"/>
                    <a:pt x="885" y="213"/>
                  </a:cubicBezTo>
                  <a:cubicBezTo>
                    <a:pt x="878" y="210"/>
                    <a:pt x="881" y="218"/>
                    <a:pt x="875" y="217"/>
                  </a:cubicBezTo>
                  <a:cubicBezTo>
                    <a:pt x="876" y="218"/>
                    <a:pt x="880" y="224"/>
                    <a:pt x="881" y="221"/>
                  </a:cubicBezTo>
                  <a:cubicBezTo>
                    <a:pt x="883" y="222"/>
                    <a:pt x="882" y="225"/>
                    <a:pt x="882" y="227"/>
                  </a:cubicBezTo>
                  <a:cubicBezTo>
                    <a:pt x="884" y="225"/>
                    <a:pt x="886" y="228"/>
                    <a:pt x="886" y="228"/>
                  </a:cubicBezTo>
                  <a:cubicBezTo>
                    <a:pt x="888" y="228"/>
                    <a:pt x="889" y="226"/>
                    <a:pt x="892" y="227"/>
                  </a:cubicBezTo>
                  <a:cubicBezTo>
                    <a:pt x="892" y="227"/>
                    <a:pt x="894" y="228"/>
                    <a:pt x="893" y="228"/>
                  </a:cubicBezTo>
                  <a:cubicBezTo>
                    <a:pt x="895" y="228"/>
                    <a:pt x="897" y="224"/>
                    <a:pt x="898" y="227"/>
                  </a:cubicBezTo>
                  <a:cubicBezTo>
                    <a:pt x="899" y="227"/>
                    <a:pt x="899" y="225"/>
                    <a:pt x="899" y="224"/>
                  </a:cubicBezTo>
                  <a:cubicBezTo>
                    <a:pt x="901" y="225"/>
                    <a:pt x="901" y="235"/>
                    <a:pt x="905" y="230"/>
                  </a:cubicBezTo>
                  <a:cubicBezTo>
                    <a:pt x="908" y="229"/>
                    <a:pt x="904" y="236"/>
                    <a:pt x="909" y="234"/>
                  </a:cubicBezTo>
                  <a:cubicBezTo>
                    <a:pt x="909" y="235"/>
                    <a:pt x="906" y="234"/>
                    <a:pt x="906" y="235"/>
                  </a:cubicBezTo>
                  <a:cubicBezTo>
                    <a:pt x="906" y="235"/>
                    <a:pt x="908" y="239"/>
                    <a:pt x="907" y="241"/>
                  </a:cubicBezTo>
                  <a:cubicBezTo>
                    <a:pt x="907" y="241"/>
                    <a:pt x="906" y="241"/>
                    <a:pt x="906" y="242"/>
                  </a:cubicBezTo>
                  <a:cubicBezTo>
                    <a:pt x="906" y="243"/>
                    <a:pt x="905" y="244"/>
                    <a:pt x="905" y="245"/>
                  </a:cubicBezTo>
                  <a:cubicBezTo>
                    <a:pt x="904" y="249"/>
                    <a:pt x="907" y="258"/>
                    <a:pt x="902" y="253"/>
                  </a:cubicBezTo>
                  <a:cubicBezTo>
                    <a:pt x="903" y="266"/>
                    <a:pt x="897" y="271"/>
                    <a:pt x="895" y="280"/>
                  </a:cubicBezTo>
                  <a:cubicBezTo>
                    <a:pt x="893" y="282"/>
                    <a:pt x="893" y="281"/>
                    <a:pt x="891" y="280"/>
                  </a:cubicBezTo>
                  <a:cubicBezTo>
                    <a:pt x="890" y="281"/>
                    <a:pt x="891" y="283"/>
                    <a:pt x="891" y="284"/>
                  </a:cubicBezTo>
                  <a:cubicBezTo>
                    <a:pt x="890" y="286"/>
                    <a:pt x="888" y="285"/>
                    <a:pt x="886" y="286"/>
                  </a:cubicBezTo>
                  <a:cubicBezTo>
                    <a:pt x="886" y="286"/>
                    <a:pt x="887" y="288"/>
                    <a:pt x="886" y="288"/>
                  </a:cubicBezTo>
                  <a:cubicBezTo>
                    <a:pt x="886" y="289"/>
                    <a:pt x="884" y="288"/>
                    <a:pt x="884" y="288"/>
                  </a:cubicBezTo>
                  <a:cubicBezTo>
                    <a:pt x="883" y="289"/>
                    <a:pt x="885" y="290"/>
                    <a:pt x="885" y="290"/>
                  </a:cubicBezTo>
                  <a:cubicBezTo>
                    <a:pt x="884" y="291"/>
                    <a:pt x="882" y="291"/>
                    <a:pt x="881" y="293"/>
                  </a:cubicBezTo>
                  <a:cubicBezTo>
                    <a:pt x="880" y="294"/>
                    <a:pt x="880" y="296"/>
                    <a:pt x="879" y="297"/>
                  </a:cubicBezTo>
                  <a:cubicBezTo>
                    <a:pt x="878" y="298"/>
                    <a:pt x="877" y="297"/>
                    <a:pt x="875" y="298"/>
                  </a:cubicBezTo>
                  <a:cubicBezTo>
                    <a:pt x="874" y="299"/>
                    <a:pt x="875" y="301"/>
                    <a:pt x="874" y="303"/>
                  </a:cubicBezTo>
                  <a:cubicBezTo>
                    <a:pt x="873" y="303"/>
                    <a:pt x="871" y="302"/>
                    <a:pt x="871" y="303"/>
                  </a:cubicBezTo>
                  <a:cubicBezTo>
                    <a:pt x="871" y="303"/>
                    <a:pt x="871" y="306"/>
                    <a:pt x="870" y="305"/>
                  </a:cubicBezTo>
                  <a:cubicBezTo>
                    <a:pt x="869" y="304"/>
                    <a:pt x="867" y="304"/>
                    <a:pt x="867" y="308"/>
                  </a:cubicBezTo>
                  <a:cubicBezTo>
                    <a:pt x="860" y="309"/>
                    <a:pt x="860" y="308"/>
                    <a:pt x="853" y="308"/>
                  </a:cubicBezTo>
                  <a:cubicBezTo>
                    <a:pt x="853" y="309"/>
                    <a:pt x="847" y="312"/>
                    <a:pt x="850" y="312"/>
                  </a:cubicBezTo>
                  <a:cubicBezTo>
                    <a:pt x="851" y="315"/>
                    <a:pt x="840" y="313"/>
                    <a:pt x="846" y="315"/>
                  </a:cubicBezTo>
                  <a:cubicBezTo>
                    <a:pt x="845" y="317"/>
                    <a:pt x="843" y="317"/>
                    <a:pt x="843" y="315"/>
                  </a:cubicBezTo>
                  <a:cubicBezTo>
                    <a:pt x="839" y="318"/>
                    <a:pt x="841" y="321"/>
                    <a:pt x="842" y="326"/>
                  </a:cubicBezTo>
                  <a:cubicBezTo>
                    <a:pt x="837" y="327"/>
                    <a:pt x="839" y="327"/>
                    <a:pt x="835" y="326"/>
                  </a:cubicBezTo>
                  <a:cubicBezTo>
                    <a:pt x="836" y="328"/>
                    <a:pt x="836" y="329"/>
                    <a:pt x="833" y="329"/>
                  </a:cubicBezTo>
                  <a:cubicBezTo>
                    <a:pt x="833" y="332"/>
                    <a:pt x="834" y="344"/>
                    <a:pt x="836" y="340"/>
                  </a:cubicBezTo>
                  <a:cubicBezTo>
                    <a:pt x="839" y="340"/>
                    <a:pt x="836" y="351"/>
                    <a:pt x="840" y="352"/>
                  </a:cubicBezTo>
                  <a:cubicBezTo>
                    <a:pt x="844" y="352"/>
                    <a:pt x="839" y="356"/>
                    <a:pt x="843" y="357"/>
                  </a:cubicBezTo>
                  <a:cubicBezTo>
                    <a:pt x="842" y="357"/>
                    <a:pt x="842" y="360"/>
                    <a:pt x="842" y="360"/>
                  </a:cubicBezTo>
                  <a:cubicBezTo>
                    <a:pt x="840" y="361"/>
                    <a:pt x="839" y="359"/>
                    <a:pt x="839" y="359"/>
                  </a:cubicBezTo>
                  <a:cubicBezTo>
                    <a:pt x="837" y="359"/>
                    <a:pt x="838" y="361"/>
                    <a:pt x="837" y="361"/>
                  </a:cubicBezTo>
                  <a:cubicBezTo>
                    <a:pt x="836" y="362"/>
                    <a:pt x="834" y="361"/>
                    <a:pt x="833" y="361"/>
                  </a:cubicBezTo>
                  <a:cubicBezTo>
                    <a:pt x="830" y="362"/>
                    <a:pt x="826" y="365"/>
                    <a:pt x="823" y="363"/>
                  </a:cubicBezTo>
                  <a:cubicBezTo>
                    <a:pt x="823" y="360"/>
                    <a:pt x="824" y="359"/>
                    <a:pt x="825" y="357"/>
                  </a:cubicBezTo>
                  <a:cubicBezTo>
                    <a:pt x="825" y="354"/>
                    <a:pt x="823" y="350"/>
                    <a:pt x="826" y="349"/>
                  </a:cubicBezTo>
                  <a:cubicBezTo>
                    <a:pt x="826" y="347"/>
                    <a:pt x="822" y="348"/>
                    <a:pt x="823" y="343"/>
                  </a:cubicBezTo>
                  <a:cubicBezTo>
                    <a:pt x="820" y="342"/>
                    <a:pt x="818" y="344"/>
                    <a:pt x="815" y="340"/>
                  </a:cubicBezTo>
                  <a:cubicBezTo>
                    <a:pt x="814" y="336"/>
                    <a:pt x="820" y="339"/>
                    <a:pt x="818" y="333"/>
                  </a:cubicBezTo>
                  <a:cubicBezTo>
                    <a:pt x="817" y="332"/>
                    <a:pt x="816" y="333"/>
                    <a:pt x="816" y="333"/>
                  </a:cubicBezTo>
                  <a:cubicBezTo>
                    <a:pt x="815" y="333"/>
                    <a:pt x="814" y="332"/>
                    <a:pt x="814" y="331"/>
                  </a:cubicBezTo>
                  <a:cubicBezTo>
                    <a:pt x="813" y="330"/>
                    <a:pt x="811" y="329"/>
                    <a:pt x="811" y="328"/>
                  </a:cubicBezTo>
                  <a:cubicBezTo>
                    <a:pt x="810" y="329"/>
                    <a:pt x="808" y="329"/>
                    <a:pt x="806" y="329"/>
                  </a:cubicBezTo>
                  <a:cubicBezTo>
                    <a:pt x="805" y="329"/>
                    <a:pt x="806" y="331"/>
                    <a:pt x="806" y="331"/>
                  </a:cubicBezTo>
                  <a:cubicBezTo>
                    <a:pt x="806" y="335"/>
                    <a:pt x="803" y="327"/>
                    <a:pt x="804" y="333"/>
                  </a:cubicBezTo>
                  <a:cubicBezTo>
                    <a:pt x="800" y="330"/>
                    <a:pt x="800" y="337"/>
                    <a:pt x="795" y="333"/>
                  </a:cubicBezTo>
                  <a:cubicBezTo>
                    <a:pt x="799" y="330"/>
                    <a:pt x="795" y="328"/>
                    <a:pt x="799" y="325"/>
                  </a:cubicBezTo>
                  <a:cubicBezTo>
                    <a:pt x="802" y="323"/>
                    <a:pt x="793" y="324"/>
                    <a:pt x="792" y="326"/>
                  </a:cubicBezTo>
                  <a:cubicBezTo>
                    <a:pt x="792" y="330"/>
                    <a:pt x="790" y="325"/>
                    <a:pt x="791" y="325"/>
                  </a:cubicBezTo>
                  <a:cubicBezTo>
                    <a:pt x="788" y="325"/>
                    <a:pt x="789" y="329"/>
                    <a:pt x="787" y="329"/>
                  </a:cubicBezTo>
                  <a:cubicBezTo>
                    <a:pt x="786" y="329"/>
                    <a:pt x="783" y="331"/>
                    <a:pt x="783" y="332"/>
                  </a:cubicBezTo>
                  <a:cubicBezTo>
                    <a:pt x="782" y="333"/>
                    <a:pt x="781" y="333"/>
                    <a:pt x="781" y="335"/>
                  </a:cubicBezTo>
                  <a:cubicBezTo>
                    <a:pt x="776" y="334"/>
                    <a:pt x="777" y="334"/>
                    <a:pt x="771" y="335"/>
                  </a:cubicBezTo>
                  <a:cubicBezTo>
                    <a:pt x="773" y="335"/>
                    <a:pt x="772" y="338"/>
                    <a:pt x="773" y="339"/>
                  </a:cubicBezTo>
                  <a:cubicBezTo>
                    <a:pt x="774" y="340"/>
                    <a:pt x="776" y="338"/>
                    <a:pt x="777" y="339"/>
                  </a:cubicBezTo>
                  <a:cubicBezTo>
                    <a:pt x="777" y="339"/>
                    <a:pt x="777" y="341"/>
                    <a:pt x="777" y="342"/>
                  </a:cubicBezTo>
                  <a:cubicBezTo>
                    <a:pt x="778" y="342"/>
                    <a:pt x="780" y="341"/>
                    <a:pt x="781" y="342"/>
                  </a:cubicBezTo>
                  <a:cubicBezTo>
                    <a:pt x="782" y="342"/>
                    <a:pt x="781" y="344"/>
                    <a:pt x="781" y="345"/>
                  </a:cubicBezTo>
                  <a:cubicBezTo>
                    <a:pt x="782" y="346"/>
                    <a:pt x="784" y="345"/>
                    <a:pt x="785" y="346"/>
                  </a:cubicBezTo>
                  <a:cubicBezTo>
                    <a:pt x="787" y="346"/>
                    <a:pt x="786" y="343"/>
                    <a:pt x="788" y="343"/>
                  </a:cubicBezTo>
                  <a:cubicBezTo>
                    <a:pt x="794" y="343"/>
                    <a:pt x="798" y="344"/>
                    <a:pt x="798" y="349"/>
                  </a:cubicBezTo>
                  <a:cubicBezTo>
                    <a:pt x="796" y="351"/>
                    <a:pt x="793" y="351"/>
                    <a:pt x="791" y="349"/>
                  </a:cubicBezTo>
                  <a:cubicBezTo>
                    <a:pt x="790" y="350"/>
                    <a:pt x="789" y="353"/>
                    <a:pt x="790" y="356"/>
                  </a:cubicBezTo>
                  <a:cubicBezTo>
                    <a:pt x="787" y="355"/>
                    <a:pt x="787" y="357"/>
                    <a:pt x="788" y="357"/>
                  </a:cubicBezTo>
                  <a:cubicBezTo>
                    <a:pt x="788" y="359"/>
                    <a:pt x="785" y="358"/>
                    <a:pt x="783" y="359"/>
                  </a:cubicBezTo>
                  <a:cubicBezTo>
                    <a:pt x="785" y="364"/>
                    <a:pt x="790" y="366"/>
                    <a:pt x="790" y="373"/>
                  </a:cubicBezTo>
                  <a:cubicBezTo>
                    <a:pt x="793" y="368"/>
                    <a:pt x="791" y="372"/>
                    <a:pt x="794" y="374"/>
                  </a:cubicBezTo>
                  <a:cubicBezTo>
                    <a:pt x="793" y="379"/>
                    <a:pt x="795" y="386"/>
                    <a:pt x="792" y="389"/>
                  </a:cubicBezTo>
                  <a:cubicBezTo>
                    <a:pt x="795" y="393"/>
                    <a:pt x="796" y="397"/>
                    <a:pt x="795" y="404"/>
                  </a:cubicBezTo>
                  <a:cubicBezTo>
                    <a:pt x="791" y="400"/>
                    <a:pt x="793" y="410"/>
                    <a:pt x="791" y="408"/>
                  </a:cubicBezTo>
                  <a:cubicBezTo>
                    <a:pt x="789" y="406"/>
                    <a:pt x="791" y="408"/>
                    <a:pt x="790" y="409"/>
                  </a:cubicBezTo>
                  <a:cubicBezTo>
                    <a:pt x="789" y="410"/>
                    <a:pt x="786" y="410"/>
                    <a:pt x="787" y="415"/>
                  </a:cubicBezTo>
                  <a:cubicBezTo>
                    <a:pt x="782" y="413"/>
                    <a:pt x="786" y="419"/>
                    <a:pt x="781" y="418"/>
                  </a:cubicBezTo>
                  <a:cubicBezTo>
                    <a:pt x="785" y="421"/>
                    <a:pt x="775" y="423"/>
                    <a:pt x="777" y="425"/>
                  </a:cubicBezTo>
                  <a:cubicBezTo>
                    <a:pt x="779" y="427"/>
                    <a:pt x="776" y="425"/>
                    <a:pt x="774" y="427"/>
                  </a:cubicBezTo>
                  <a:cubicBezTo>
                    <a:pt x="773" y="428"/>
                    <a:pt x="774" y="430"/>
                    <a:pt x="773" y="432"/>
                  </a:cubicBezTo>
                  <a:cubicBezTo>
                    <a:pt x="772" y="432"/>
                    <a:pt x="770" y="431"/>
                    <a:pt x="770" y="432"/>
                  </a:cubicBezTo>
                  <a:cubicBezTo>
                    <a:pt x="770" y="432"/>
                    <a:pt x="770" y="434"/>
                    <a:pt x="770" y="434"/>
                  </a:cubicBezTo>
                  <a:cubicBezTo>
                    <a:pt x="769" y="436"/>
                    <a:pt x="764" y="433"/>
                    <a:pt x="766" y="437"/>
                  </a:cubicBezTo>
                  <a:cubicBezTo>
                    <a:pt x="757" y="438"/>
                    <a:pt x="758" y="438"/>
                    <a:pt x="749" y="437"/>
                  </a:cubicBezTo>
                  <a:cubicBezTo>
                    <a:pt x="747" y="437"/>
                    <a:pt x="748" y="440"/>
                    <a:pt x="748" y="441"/>
                  </a:cubicBezTo>
                  <a:cubicBezTo>
                    <a:pt x="744" y="439"/>
                    <a:pt x="740" y="445"/>
                    <a:pt x="739" y="444"/>
                  </a:cubicBezTo>
                  <a:cubicBezTo>
                    <a:pt x="737" y="442"/>
                    <a:pt x="739" y="446"/>
                    <a:pt x="734" y="446"/>
                  </a:cubicBezTo>
                  <a:cubicBezTo>
                    <a:pt x="731" y="446"/>
                    <a:pt x="735" y="448"/>
                    <a:pt x="732" y="448"/>
                  </a:cubicBezTo>
                  <a:cubicBezTo>
                    <a:pt x="729" y="452"/>
                    <a:pt x="727" y="446"/>
                    <a:pt x="724" y="446"/>
                  </a:cubicBezTo>
                  <a:cubicBezTo>
                    <a:pt x="719" y="445"/>
                    <a:pt x="719" y="447"/>
                    <a:pt x="715" y="447"/>
                  </a:cubicBezTo>
                  <a:cubicBezTo>
                    <a:pt x="713" y="448"/>
                    <a:pt x="713" y="450"/>
                    <a:pt x="712" y="453"/>
                  </a:cubicBezTo>
                  <a:cubicBezTo>
                    <a:pt x="708" y="451"/>
                    <a:pt x="708" y="455"/>
                    <a:pt x="705" y="455"/>
                  </a:cubicBezTo>
                  <a:cubicBezTo>
                    <a:pt x="704" y="459"/>
                    <a:pt x="708" y="458"/>
                    <a:pt x="708" y="461"/>
                  </a:cubicBezTo>
                  <a:cubicBezTo>
                    <a:pt x="708" y="462"/>
                    <a:pt x="708" y="464"/>
                    <a:pt x="710" y="464"/>
                  </a:cubicBezTo>
                  <a:cubicBezTo>
                    <a:pt x="711" y="464"/>
                    <a:pt x="710" y="466"/>
                    <a:pt x="711" y="467"/>
                  </a:cubicBezTo>
                  <a:cubicBezTo>
                    <a:pt x="712" y="468"/>
                    <a:pt x="714" y="467"/>
                    <a:pt x="715" y="468"/>
                  </a:cubicBezTo>
                  <a:cubicBezTo>
                    <a:pt x="716" y="468"/>
                    <a:pt x="715" y="470"/>
                    <a:pt x="715" y="471"/>
                  </a:cubicBezTo>
                  <a:cubicBezTo>
                    <a:pt x="716" y="471"/>
                    <a:pt x="718" y="470"/>
                    <a:pt x="718" y="471"/>
                  </a:cubicBezTo>
                  <a:cubicBezTo>
                    <a:pt x="719" y="472"/>
                    <a:pt x="719" y="476"/>
                    <a:pt x="721" y="478"/>
                  </a:cubicBezTo>
                  <a:cubicBezTo>
                    <a:pt x="722" y="479"/>
                    <a:pt x="725" y="482"/>
                    <a:pt x="725" y="482"/>
                  </a:cubicBezTo>
                  <a:cubicBezTo>
                    <a:pt x="726" y="484"/>
                    <a:pt x="725" y="486"/>
                    <a:pt x="725" y="488"/>
                  </a:cubicBezTo>
                  <a:cubicBezTo>
                    <a:pt x="725" y="490"/>
                    <a:pt x="727" y="491"/>
                    <a:pt x="727" y="493"/>
                  </a:cubicBezTo>
                  <a:cubicBezTo>
                    <a:pt x="726" y="496"/>
                    <a:pt x="725" y="496"/>
                    <a:pt x="725" y="498"/>
                  </a:cubicBezTo>
                  <a:cubicBezTo>
                    <a:pt x="725" y="500"/>
                    <a:pt x="726" y="503"/>
                    <a:pt x="722" y="500"/>
                  </a:cubicBezTo>
                  <a:cubicBezTo>
                    <a:pt x="724" y="506"/>
                    <a:pt x="718" y="503"/>
                    <a:pt x="720" y="507"/>
                  </a:cubicBezTo>
                  <a:cubicBezTo>
                    <a:pt x="714" y="505"/>
                    <a:pt x="715" y="510"/>
                    <a:pt x="711" y="510"/>
                  </a:cubicBezTo>
                  <a:cubicBezTo>
                    <a:pt x="709" y="510"/>
                    <a:pt x="710" y="512"/>
                    <a:pt x="710" y="513"/>
                  </a:cubicBezTo>
                  <a:cubicBezTo>
                    <a:pt x="709" y="513"/>
                    <a:pt x="706" y="513"/>
                    <a:pt x="707" y="514"/>
                  </a:cubicBezTo>
                  <a:cubicBezTo>
                    <a:pt x="708" y="516"/>
                    <a:pt x="708" y="515"/>
                    <a:pt x="707" y="516"/>
                  </a:cubicBezTo>
                  <a:cubicBezTo>
                    <a:pt x="706" y="517"/>
                    <a:pt x="705" y="519"/>
                    <a:pt x="703" y="519"/>
                  </a:cubicBezTo>
                  <a:cubicBezTo>
                    <a:pt x="704" y="511"/>
                    <a:pt x="700" y="518"/>
                    <a:pt x="700" y="514"/>
                  </a:cubicBezTo>
                  <a:cubicBezTo>
                    <a:pt x="700" y="513"/>
                    <a:pt x="699" y="510"/>
                    <a:pt x="697" y="509"/>
                  </a:cubicBezTo>
                  <a:cubicBezTo>
                    <a:pt x="697" y="508"/>
                    <a:pt x="695" y="509"/>
                    <a:pt x="694" y="509"/>
                  </a:cubicBezTo>
                  <a:cubicBezTo>
                    <a:pt x="694" y="508"/>
                    <a:pt x="695" y="506"/>
                    <a:pt x="694" y="506"/>
                  </a:cubicBezTo>
                  <a:cubicBezTo>
                    <a:pt x="693" y="505"/>
                    <a:pt x="689" y="506"/>
                    <a:pt x="689" y="505"/>
                  </a:cubicBezTo>
                  <a:cubicBezTo>
                    <a:pt x="688" y="504"/>
                    <a:pt x="689" y="502"/>
                    <a:pt x="689" y="502"/>
                  </a:cubicBezTo>
                  <a:cubicBezTo>
                    <a:pt x="688" y="501"/>
                    <a:pt x="686" y="502"/>
                    <a:pt x="684" y="502"/>
                  </a:cubicBezTo>
                  <a:cubicBezTo>
                    <a:pt x="683" y="502"/>
                    <a:pt x="684" y="498"/>
                    <a:pt x="683" y="498"/>
                  </a:cubicBezTo>
                  <a:cubicBezTo>
                    <a:pt x="682" y="497"/>
                    <a:pt x="681" y="498"/>
                    <a:pt x="682" y="499"/>
                  </a:cubicBezTo>
                  <a:cubicBezTo>
                    <a:pt x="679" y="496"/>
                    <a:pt x="680" y="496"/>
                    <a:pt x="677" y="493"/>
                  </a:cubicBezTo>
                  <a:cubicBezTo>
                    <a:pt x="673" y="492"/>
                    <a:pt x="674" y="498"/>
                    <a:pt x="673" y="500"/>
                  </a:cubicBezTo>
                  <a:cubicBezTo>
                    <a:pt x="673" y="501"/>
                    <a:pt x="671" y="501"/>
                    <a:pt x="670" y="502"/>
                  </a:cubicBezTo>
                  <a:cubicBezTo>
                    <a:pt x="670" y="504"/>
                    <a:pt x="671" y="508"/>
                    <a:pt x="669" y="510"/>
                  </a:cubicBezTo>
                  <a:cubicBezTo>
                    <a:pt x="670" y="511"/>
                    <a:pt x="670" y="512"/>
                    <a:pt x="670" y="514"/>
                  </a:cubicBezTo>
                  <a:cubicBezTo>
                    <a:pt x="671" y="516"/>
                    <a:pt x="673" y="518"/>
                    <a:pt x="673" y="516"/>
                  </a:cubicBezTo>
                  <a:cubicBezTo>
                    <a:pt x="677" y="519"/>
                    <a:pt x="675" y="521"/>
                    <a:pt x="675" y="526"/>
                  </a:cubicBezTo>
                  <a:cubicBezTo>
                    <a:pt x="675" y="527"/>
                    <a:pt x="676" y="527"/>
                    <a:pt x="676" y="528"/>
                  </a:cubicBezTo>
                  <a:cubicBezTo>
                    <a:pt x="677" y="529"/>
                    <a:pt x="678" y="531"/>
                    <a:pt x="679" y="531"/>
                  </a:cubicBezTo>
                  <a:cubicBezTo>
                    <a:pt x="681" y="533"/>
                    <a:pt x="683" y="534"/>
                    <a:pt x="686" y="535"/>
                  </a:cubicBezTo>
                  <a:cubicBezTo>
                    <a:pt x="687" y="536"/>
                    <a:pt x="686" y="537"/>
                    <a:pt x="687" y="537"/>
                  </a:cubicBezTo>
                  <a:cubicBezTo>
                    <a:pt x="689" y="537"/>
                    <a:pt x="688" y="538"/>
                    <a:pt x="689" y="540"/>
                  </a:cubicBezTo>
                  <a:cubicBezTo>
                    <a:pt x="689" y="541"/>
                    <a:pt x="691" y="540"/>
                    <a:pt x="691" y="541"/>
                  </a:cubicBezTo>
                  <a:cubicBezTo>
                    <a:pt x="692" y="542"/>
                    <a:pt x="691" y="545"/>
                    <a:pt x="691" y="547"/>
                  </a:cubicBezTo>
                  <a:cubicBezTo>
                    <a:pt x="692" y="547"/>
                    <a:pt x="694" y="549"/>
                    <a:pt x="694" y="549"/>
                  </a:cubicBezTo>
                  <a:cubicBezTo>
                    <a:pt x="694" y="550"/>
                    <a:pt x="691" y="554"/>
                    <a:pt x="696" y="555"/>
                  </a:cubicBezTo>
                  <a:cubicBezTo>
                    <a:pt x="695" y="558"/>
                    <a:pt x="692" y="557"/>
                    <a:pt x="690" y="556"/>
                  </a:cubicBezTo>
                  <a:cubicBezTo>
                    <a:pt x="688" y="556"/>
                    <a:pt x="684" y="556"/>
                    <a:pt x="683" y="555"/>
                  </a:cubicBezTo>
                  <a:cubicBezTo>
                    <a:pt x="684" y="556"/>
                    <a:pt x="685" y="549"/>
                    <a:pt x="682" y="554"/>
                  </a:cubicBezTo>
                  <a:cubicBezTo>
                    <a:pt x="679" y="552"/>
                    <a:pt x="680" y="549"/>
                    <a:pt x="679" y="547"/>
                  </a:cubicBezTo>
                  <a:cubicBezTo>
                    <a:pt x="678" y="545"/>
                    <a:pt x="676" y="544"/>
                    <a:pt x="675" y="542"/>
                  </a:cubicBezTo>
                  <a:cubicBezTo>
                    <a:pt x="674" y="540"/>
                    <a:pt x="674" y="538"/>
                    <a:pt x="676" y="538"/>
                  </a:cubicBezTo>
                  <a:cubicBezTo>
                    <a:pt x="674" y="535"/>
                    <a:pt x="673" y="531"/>
                    <a:pt x="669" y="530"/>
                  </a:cubicBezTo>
                  <a:cubicBezTo>
                    <a:pt x="669" y="527"/>
                    <a:pt x="667" y="526"/>
                    <a:pt x="669" y="526"/>
                  </a:cubicBezTo>
                  <a:cubicBezTo>
                    <a:pt x="668" y="524"/>
                    <a:pt x="666" y="523"/>
                    <a:pt x="665" y="523"/>
                  </a:cubicBezTo>
                  <a:cubicBezTo>
                    <a:pt x="665" y="521"/>
                    <a:pt x="665" y="519"/>
                    <a:pt x="663" y="519"/>
                  </a:cubicBezTo>
                  <a:cubicBezTo>
                    <a:pt x="663" y="516"/>
                    <a:pt x="664" y="515"/>
                    <a:pt x="665" y="513"/>
                  </a:cubicBezTo>
                  <a:cubicBezTo>
                    <a:pt x="665" y="511"/>
                    <a:pt x="664" y="509"/>
                    <a:pt x="662" y="509"/>
                  </a:cubicBezTo>
                  <a:cubicBezTo>
                    <a:pt x="663" y="507"/>
                    <a:pt x="664" y="506"/>
                    <a:pt x="662" y="506"/>
                  </a:cubicBezTo>
                  <a:cubicBezTo>
                    <a:pt x="662" y="504"/>
                    <a:pt x="665" y="505"/>
                    <a:pt x="668" y="505"/>
                  </a:cubicBezTo>
                  <a:cubicBezTo>
                    <a:pt x="667" y="503"/>
                    <a:pt x="666" y="503"/>
                    <a:pt x="666" y="502"/>
                  </a:cubicBezTo>
                  <a:cubicBezTo>
                    <a:pt x="666" y="501"/>
                    <a:pt x="668" y="500"/>
                    <a:pt x="668" y="499"/>
                  </a:cubicBezTo>
                  <a:cubicBezTo>
                    <a:pt x="667" y="497"/>
                    <a:pt x="665" y="495"/>
                    <a:pt x="665" y="492"/>
                  </a:cubicBezTo>
                  <a:cubicBezTo>
                    <a:pt x="664" y="489"/>
                    <a:pt x="665" y="485"/>
                    <a:pt x="665" y="483"/>
                  </a:cubicBezTo>
                  <a:cubicBezTo>
                    <a:pt x="664" y="482"/>
                    <a:pt x="663" y="482"/>
                    <a:pt x="662" y="481"/>
                  </a:cubicBezTo>
                  <a:cubicBezTo>
                    <a:pt x="661" y="479"/>
                    <a:pt x="661" y="478"/>
                    <a:pt x="661" y="476"/>
                  </a:cubicBezTo>
                  <a:cubicBezTo>
                    <a:pt x="659" y="474"/>
                    <a:pt x="658" y="472"/>
                    <a:pt x="656" y="471"/>
                  </a:cubicBezTo>
                  <a:cubicBezTo>
                    <a:pt x="652" y="470"/>
                    <a:pt x="654" y="476"/>
                    <a:pt x="651" y="472"/>
                  </a:cubicBezTo>
                  <a:cubicBezTo>
                    <a:pt x="649" y="472"/>
                    <a:pt x="650" y="475"/>
                    <a:pt x="649" y="476"/>
                  </a:cubicBezTo>
                  <a:cubicBezTo>
                    <a:pt x="649" y="477"/>
                    <a:pt x="647" y="476"/>
                    <a:pt x="647" y="476"/>
                  </a:cubicBezTo>
                  <a:cubicBezTo>
                    <a:pt x="646" y="477"/>
                    <a:pt x="647" y="480"/>
                    <a:pt x="645" y="479"/>
                  </a:cubicBezTo>
                  <a:cubicBezTo>
                    <a:pt x="642" y="480"/>
                    <a:pt x="642" y="478"/>
                    <a:pt x="641" y="475"/>
                  </a:cubicBezTo>
                  <a:cubicBezTo>
                    <a:pt x="641" y="474"/>
                    <a:pt x="640" y="474"/>
                    <a:pt x="640" y="474"/>
                  </a:cubicBezTo>
                  <a:cubicBezTo>
                    <a:pt x="639" y="472"/>
                    <a:pt x="641" y="472"/>
                    <a:pt x="641" y="471"/>
                  </a:cubicBezTo>
                  <a:cubicBezTo>
                    <a:pt x="641" y="470"/>
                    <a:pt x="637" y="464"/>
                    <a:pt x="641" y="461"/>
                  </a:cubicBezTo>
                  <a:cubicBezTo>
                    <a:pt x="640" y="460"/>
                    <a:pt x="637" y="458"/>
                    <a:pt x="638" y="453"/>
                  </a:cubicBezTo>
                  <a:cubicBezTo>
                    <a:pt x="637" y="453"/>
                    <a:pt x="637" y="454"/>
                    <a:pt x="637" y="455"/>
                  </a:cubicBezTo>
                  <a:cubicBezTo>
                    <a:pt x="634" y="454"/>
                    <a:pt x="636" y="449"/>
                    <a:pt x="634" y="447"/>
                  </a:cubicBezTo>
                  <a:cubicBezTo>
                    <a:pt x="633" y="446"/>
                    <a:pt x="632" y="445"/>
                    <a:pt x="631" y="444"/>
                  </a:cubicBezTo>
                  <a:cubicBezTo>
                    <a:pt x="631" y="443"/>
                    <a:pt x="630" y="442"/>
                    <a:pt x="630" y="441"/>
                  </a:cubicBezTo>
                  <a:cubicBezTo>
                    <a:pt x="629" y="440"/>
                    <a:pt x="624" y="440"/>
                    <a:pt x="626" y="437"/>
                  </a:cubicBezTo>
                  <a:cubicBezTo>
                    <a:pt x="621" y="437"/>
                    <a:pt x="620" y="440"/>
                    <a:pt x="617" y="441"/>
                  </a:cubicBezTo>
                  <a:cubicBezTo>
                    <a:pt x="615" y="441"/>
                    <a:pt x="613" y="441"/>
                    <a:pt x="613" y="443"/>
                  </a:cubicBezTo>
                  <a:cubicBezTo>
                    <a:pt x="603" y="443"/>
                    <a:pt x="603" y="443"/>
                    <a:pt x="603" y="443"/>
                  </a:cubicBezTo>
                  <a:cubicBezTo>
                    <a:pt x="602" y="444"/>
                    <a:pt x="601" y="445"/>
                    <a:pt x="600" y="446"/>
                  </a:cubicBezTo>
                  <a:cubicBezTo>
                    <a:pt x="600" y="446"/>
                    <a:pt x="599" y="445"/>
                    <a:pt x="599" y="447"/>
                  </a:cubicBezTo>
                  <a:cubicBezTo>
                    <a:pt x="599" y="448"/>
                    <a:pt x="596" y="449"/>
                    <a:pt x="595" y="450"/>
                  </a:cubicBezTo>
                  <a:cubicBezTo>
                    <a:pt x="592" y="452"/>
                    <a:pt x="589" y="458"/>
                    <a:pt x="583" y="460"/>
                  </a:cubicBezTo>
                  <a:cubicBezTo>
                    <a:pt x="580" y="462"/>
                    <a:pt x="579" y="467"/>
                    <a:pt x="574" y="468"/>
                  </a:cubicBezTo>
                  <a:cubicBezTo>
                    <a:pt x="576" y="471"/>
                    <a:pt x="575" y="471"/>
                    <a:pt x="571" y="471"/>
                  </a:cubicBezTo>
                  <a:cubicBezTo>
                    <a:pt x="571" y="473"/>
                    <a:pt x="571" y="473"/>
                    <a:pt x="572" y="474"/>
                  </a:cubicBezTo>
                  <a:cubicBezTo>
                    <a:pt x="572" y="475"/>
                    <a:pt x="569" y="475"/>
                    <a:pt x="569" y="474"/>
                  </a:cubicBezTo>
                  <a:cubicBezTo>
                    <a:pt x="567" y="474"/>
                    <a:pt x="568" y="478"/>
                    <a:pt x="564" y="476"/>
                  </a:cubicBezTo>
                  <a:cubicBezTo>
                    <a:pt x="562" y="477"/>
                    <a:pt x="562" y="480"/>
                    <a:pt x="560" y="479"/>
                  </a:cubicBezTo>
                  <a:cubicBezTo>
                    <a:pt x="559" y="482"/>
                    <a:pt x="561" y="482"/>
                    <a:pt x="561" y="483"/>
                  </a:cubicBezTo>
                  <a:cubicBezTo>
                    <a:pt x="561" y="486"/>
                    <a:pt x="559" y="490"/>
                    <a:pt x="558" y="495"/>
                  </a:cubicBezTo>
                  <a:cubicBezTo>
                    <a:pt x="557" y="501"/>
                    <a:pt x="558" y="508"/>
                    <a:pt x="557" y="510"/>
                  </a:cubicBezTo>
                  <a:cubicBezTo>
                    <a:pt x="557" y="511"/>
                    <a:pt x="554" y="510"/>
                    <a:pt x="554" y="510"/>
                  </a:cubicBezTo>
                  <a:cubicBezTo>
                    <a:pt x="553" y="511"/>
                    <a:pt x="554" y="515"/>
                    <a:pt x="553" y="516"/>
                  </a:cubicBezTo>
                  <a:cubicBezTo>
                    <a:pt x="551" y="517"/>
                    <a:pt x="549" y="516"/>
                    <a:pt x="547" y="517"/>
                  </a:cubicBezTo>
                  <a:cubicBezTo>
                    <a:pt x="546" y="518"/>
                    <a:pt x="546" y="521"/>
                    <a:pt x="543" y="520"/>
                  </a:cubicBezTo>
                  <a:cubicBezTo>
                    <a:pt x="539" y="516"/>
                    <a:pt x="537" y="512"/>
                    <a:pt x="536" y="506"/>
                  </a:cubicBezTo>
                  <a:cubicBezTo>
                    <a:pt x="535" y="505"/>
                    <a:pt x="534" y="504"/>
                    <a:pt x="533" y="503"/>
                  </a:cubicBezTo>
                  <a:cubicBezTo>
                    <a:pt x="532" y="503"/>
                    <a:pt x="532" y="501"/>
                    <a:pt x="530" y="502"/>
                  </a:cubicBezTo>
                  <a:cubicBezTo>
                    <a:pt x="529" y="497"/>
                    <a:pt x="532" y="497"/>
                    <a:pt x="533" y="495"/>
                  </a:cubicBezTo>
                  <a:cubicBezTo>
                    <a:pt x="533" y="492"/>
                    <a:pt x="530" y="491"/>
                    <a:pt x="529" y="489"/>
                  </a:cubicBezTo>
                  <a:cubicBezTo>
                    <a:pt x="527" y="488"/>
                    <a:pt x="527" y="485"/>
                    <a:pt x="524" y="485"/>
                  </a:cubicBezTo>
                  <a:cubicBezTo>
                    <a:pt x="524" y="482"/>
                    <a:pt x="523" y="479"/>
                    <a:pt x="522" y="476"/>
                  </a:cubicBezTo>
                  <a:cubicBezTo>
                    <a:pt x="520" y="474"/>
                    <a:pt x="520" y="464"/>
                    <a:pt x="519" y="457"/>
                  </a:cubicBezTo>
                  <a:cubicBezTo>
                    <a:pt x="518" y="453"/>
                    <a:pt x="517" y="445"/>
                    <a:pt x="516" y="440"/>
                  </a:cubicBezTo>
                  <a:cubicBezTo>
                    <a:pt x="514" y="440"/>
                    <a:pt x="510" y="446"/>
                    <a:pt x="513" y="447"/>
                  </a:cubicBezTo>
                  <a:cubicBezTo>
                    <a:pt x="513" y="451"/>
                    <a:pt x="508" y="447"/>
                    <a:pt x="506" y="447"/>
                  </a:cubicBezTo>
                  <a:cubicBezTo>
                    <a:pt x="505" y="447"/>
                    <a:pt x="504" y="447"/>
                    <a:pt x="503" y="447"/>
                  </a:cubicBezTo>
                  <a:cubicBezTo>
                    <a:pt x="502" y="446"/>
                    <a:pt x="501" y="441"/>
                    <a:pt x="498" y="443"/>
                  </a:cubicBezTo>
                  <a:cubicBezTo>
                    <a:pt x="497" y="440"/>
                    <a:pt x="499" y="440"/>
                    <a:pt x="501" y="440"/>
                  </a:cubicBezTo>
                  <a:cubicBezTo>
                    <a:pt x="499" y="438"/>
                    <a:pt x="500" y="438"/>
                    <a:pt x="501" y="436"/>
                  </a:cubicBezTo>
                  <a:cubicBezTo>
                    <a:pt x="500" y="433"/>
                    <a:pt x="497" y="435"/>
                    <a:pt x="495" y="434"/>
                  </a:cubicBezTo>
                  <a:cubicBezTo>
                    <a:pt x="494" y="434"/>
                    <a:pt x="492" y="427"/>
                    <a:pt x="491" y="432"/>
                  </a:cubicBezTo>
                  <a:cubicBezTo>
                    <a:pt x="488" y="432"/>
                    <a:pt x="489" y="427"/>
                    <a:pt x="489" y="427"/>
                  </a:cubicBezTo>
                  <a:cubicBezTo>
                    <a:pt x="489" y="426"/>
                    <a:pt x="486" y="426"/>
                    <a:pt x="487" y="423"/>
                  </a:cubicBezTo>
                  <a:cubicBezTo>
                    <a:pt x="486" y="422"/>
                    <a:pt x="482" y="424"/>
                    <a:pt x="481" y="423"/>
                  </a:cubicBezTo>
                  <a:cubicBezTo>
                    <a:pt x="481" y="423"/>
                    <a:pt x="481" y="420"/>
                    <a:pt x="481" y="420"/>
                  </a:cubicBezTo>
                  <a:cubicBezTo>
                    <a:pt x="478" y="420"/>
                    <a:pt x="475" y="422"/>
                    <a:pt x="473" y="422"/>
                  </a:cubicBezTo>
                  <a:cubicBezTo>
                    <a:pt x="472" y="422"/>
                    <a:pt x="471" y="422"/>
                    <a:pt x="470" y="422"/>
                  </a:cubicBezTo>
                  <a:cubicBezTo>
                    <a:pt x="468" y="421"/>
                    <a:pt x="467" y="420"/>
                    <a:pt x="467" y="423"/>
                  </a:cubicBezTo>
                  <a:cubicBezTo>
                    <a:pt x="454" y="424"/>
                    <a:pt x="443" y="422"/>
                    <a:pt x="433" y="420"/>
                  </a:cubicBezTo>
                  <a:cubicBezTo>
                    <a:pt x="434" y="417"/>
                    <a:pt x="431" y="418"/>
                    <a:pt x="431" y="416"/>
                  </a:cubicBezTo>
                  <a:cubicBezTo>
                    <a:pt x="430" y="413"/>
                    <a:pt x="424" y="419"/>
                    <a:pt x="428" y="413"/>
                  </a:cubicBezTo>
                  <a:cubicBezTo>
                    <a:pt x="426" y="414"/>
                    <a:pt x="425" y="413"/>
                    <a:pt x="425" y="412"/>
                  </a:cubicBezTo>
                  <a:cubicBezTo>
                    <a:pt x="421" y="414"/>
                    <a:pt x="411" y="412"/>
                    <a:pt x="407" y="411"/>
                  </a:cubicBezTo>
                  <a:cubicBezTo>
                    <a:pt x="405" y="410"/>
                    <a:pt x="404" y="410"/>
                    <a:pt x="404" y="408"/>
                  </a:cubicBezTo>
                  <a:cubicBezTo>
                    <a:pt x="398" y="409"/>
                    <a:pt x="399" y="403"/>
                    <a:pt x="394" y="404"/>
                  </a:cubicBezTo>
                  <a:cubicBezTo>
                    <a:pt x="393" y="398"/>
                    <a:pt x="390" y="395"/>
                    <a:pt x="388" y="391"/>
                  </a:cubicBezTo>
                  <a:cubicBezTo>
                    <a:pt x="376" y="389"/>
                    <a:pt x="376" y="395"/>
                    <a:pt x="377" y="402"/>
                  </a:cubicBezTo>
                  <a:cubicBezTo>
                    <a:pt x="377" y="404"/>
                    <a:pt x="383" y="407"/>
                    <a:pt x="387" y="412"/>
                  </a:cubicBezTo>
                  <a:cubicBezTo>
                    <a:pt x="388" y="413"/>
                    <a:pt x="391" y="421"/>
                    <a:pt x="394" y="419"/>
                  </a:cubicBezTo>
                  <a:cubicBezTo>
                    <a:pt x="393" y="422"/>
                    <a:pt x="397" y="422"/>
                    <a:pt x="395" y="426"/>
                  </a:cubicBezTo>
                  <a:cubicBezTo>
                    <a:pt x="399" y="426"/>
                    <a:pt x="407" y="425"/>
                    <a:pt x="402" y="429"/>
                  </a:cubicBezTo>
                  <a:cubicBezTo>
                    <a:pt x="405" y="430"/>
                    <a:pt x="404" y="427"/>
                    <a:pt x="405" y="426"/>
                  </a:cubicBezTo>
                  <a:cubicBezTo>
                    <a:pt x="407" y="425"/>
                    <a:pt x="411" y="426"/>
                    <a:pt x="411" y="423"/>
                  </a:cubicBezTo>
                  <a:cubicBezTo>
                    <a:pt x="411" y="422"/>
                    <a:pt x="413" y="422"/>
                    <a:pt x="414" y="422"/>
                  </a:cubicBezTo>
                  <a:cubicBezTo>
                    <a:pt x="415" y="421"/>
                    <a:pt x="414" y="420"/>
                    <a:pt x="415" y="419"/>
                  </a:cubicBezTo>
                  <a:cubicBezTo>
                    <a:pt x="417" y="418"/>
                    <a:pt x="421" y="418"/>
                    <a:pt x="423" y="418"/>
                  </a:cubicBezTo>
                  <a:cubicBezTo>
                    <a:pt x="424" y="418"/>
                    <a:pt x="421" y="420"/>
                    <a:pt x="422" y="420"/>
                  </a:cubicBezTo>
                  <a:cubicBezTo>
                    <a:pt x="422" y="421"/>
                    <a:pt x="425" y="420"/>
                    <a:pt x="425" y="420"/>
                  </a:cubicBezTo>
                  <a:cubicBezTo>
                    <a:pt x="426" y="423"/>
                    <a:pt x="425" y="425"/>
                    <a:pt x="426" y="426"/>
                  </a:cubicBezTo>
                  <a:cubicBezTo>
                    <a:pt x="425" y="429"/>
                    <a:pt x="430" y="427"/>
                    <a:pt x="431" y="430"/>
                  </a:cubicBezTo>
                  <a:cubicBezTo>
                    <a:pt x="431" y="434"/>
                    <a:pt x="433" y="431"/>
                    <a:pt x="436" y="433"/>
                  </a:cubicBezTo>
                  <a:cubicBezTo>
                    <a:pt x="438" y="434"/>
                    <a:pt x="437" y="436"/>
                    <a:pt x="440" y="437"/>
                  </a:cubicBezTo>
                  <a:cubicBezTo>
                    <a:pt x="437" y="440"/>
                    <a:pt x="441" y="444"/>
                    <a:pt x="440" y="448"/>
                  </a:cubicBezTo>
                  <a:cubicBezTo>
                    <a:pt x="436" y="448"/>
                    <a:pt x="436" y="448"/>
                    <a:pt x="436" y="448"/>
                  </a:cubicBezTo>
                  <a:cubicBezTo>
                    <a:pt x="438" y="454"/>
                    <a:pt x="433" y="452"/>
                    <a:pt x="433" y="457"/>
                  </a:cubicBezTo>
                  <a:cubicBezTo>
                    <a:pt x="431" y="456"/>
                    <a:pt x="429" y="457"/>
                    <a:pt x="429" y="460"/>
                  </a:cubicBezTo>
                  <a:cubicBezTo>
                    <a:pt x="423" y="460"/>
                    <a:pt x="423" y="460"/>
                    <a:pt x="423" y="460"/>
                  </a:cubicBezTo>
                  <a:cubicBezTo>
                    <a:pt x="421" y="460"/>
                    <a:pt x="423" y="462"/>
                    <a:pt x="422" y="464"/>
                  </a:cubicBezTo>
                  <a:cubicBezTo>
                    <a:pt x="422" y="464"/>
                    <a:pt x="420" y="464"/>
                    <a:pt x="419" y="464"/>
                  </a:cubicBezTo>
                  <a:cubicBezTo>
                    <a:pt x="419" y="464"/>
                    <a:pt x="420" y="467"/>
                    <a:pt x="419" y="468"/>
                  </a:cubicBezTo>
                  <a:cubicBezTo>
                    <a:pt x="416" y="468"/>
                    <a:pt x="415" y="468"/>
                    <a:pt x="415" y="471"/>
                  </a:cubicBezTo>
                  <a:cubicBezTo>
                    <a:pt x="412" y="471"/>
                    <a:pt x="411" y="471"/>
                    <a:pt x="409" y="472"/>
                  </a:cubicBezTo>
                  <a:cubicBezTo>
                    <a:pt x="407" y="474"/>
                    <a:pt x="408" y="474"/>
                    <a:pt x="404" y="475"/>
                  </a:cubicBezTo>
                  <a:cubicBezTo>
                    <a:pt x="402" y="475"/>
                    <a:pt x="395" y="478"/>
                    <a:pt x="395" y="482"/>
                  </a:cubicBezTo>
                  <a:cubicBezTo>
                    <a:pt x="394" y="483"/>
                    <a:pt x="391" y="481"/>
                    <a:pt x="390" y="482"/>
                  </a:cubicBezTo>
                  <a:cubicBezTo>
                    <a:pt x="388" y="483"/>
                    <a:pt x="389" y="484"/>
                    <a:pt x="388" y="485"/>
                  </a:cubicBezTo>
                  <a:cubicBezTo>
                    <a:pt x="388" y="485"/>
                    <a:pt x="386" y="485"/>
                    <a:pt x="386" y="485"/>
                  </a:cubicBezTo>
                  <a:cubicBezTo>
                    <a:pt x="386" y="485"/>
                    <a:pt x="382" y="486"/>
                    <a:pt x="381" y="486"/>
                  </a:cubicBezTo>
                  <a:cubicBezTo>
                    <a:pt x="379" y="489"/>
                    <a:pt x="368" y="488"/>
                    <a:pt x="363" y="491"/>
                  </a:cubicBezTo>
                  <a:cubicBezTo>
                    <a:pt x="359" y="491"/>
                    <a:pt x="367" y="493"/>
                    <a:pt x="360" y="493"/>
                  </a:cubicBezTo>
                  <a:cubicBezTo>
                    <a:pt x="360" y="493"/>
                    <a:pt x="358" y="493"/>
                    <a:pt x="358" y="493"/>
                  </a:cubicBezTo>
                  <a:cubicBezTo>
                    <a:pt x="356" y="494"/>
                    <a:pt x="356" y="497"/>
                    <a:pt x="353" y="496"/>
                  </a:cubicBezTo>
                  <a:cubicBezTo>
                    <a:pt x="355" y="493"/>
                    <a:pt x="351" y="494"/>
                    <a:pt x="351" y="493"/>
                  </a:cubicBezTo>
                  <a:cubicBezTo>
                    <a:pt x="350" y="492"/>
                    <a:pt x="352" y="487"/>
                    <a:pt x="348" y="488"/>
                  </a:cubicBezTo>
                  <a:cubicBezTo>
                    <a:pt x="347" y="485"/>
                    <a:pt x="349" y="485"/>
                    <a:pt x="349" y="483"/>
                  </a:cubicBezTo>
                  <a:cubicBezTo>
                    <a:pt x="348" y="482"/>
                    <a:pt x="345" y="481"/>
                    <a:pt x="348" y="481"/>
                  </a:cubicBezTo>
                  <a:cubicBezTo>
                    <a:pt x="347" y="479"/>
                    <a:pt x="346" y="478"/>
                    <a:pt x="344" y="478"/>
                  </a:cubicBezTo>
                  <a:cubicBezTo>
                    <a:pt x="345" y="474"/>
                    <a:pt x="341" y="470"/>
                    <a:pt x="344" y="469"/>
                  </a:cubicBezTo>
                  <a:cubicBezTo>
                    <a:pt x="344" y="468"/>
                    <a:pt x="341" y="469"/>
                    <a:pt x="341" y="468"/>
                  </a:cubicBezTo>
                  <a:cubicBezTo>
                    <a:pt x="339" y="467"/>
                    <a:pt x="340" y="463"/>
                    <a:pt x="341" y="464"/>
                  </a:cubicBezTo>
                  <a:cubicBezTo>
                    <a:pt x="340" y="463"/>
                    <a:pt x="339" y="462"/>
                    <a:pt x="338" y="461"/>
                  </a:cubicBezTo>
                  <a:cubicBezTo>
                    <a:pt x="337" y="460"/>
                    <a:pt x="338" y="460"/>
                    <a:pt x="337" y="460"/>
                  </a:cubicBezTo>
                  <a:cubicBezTo>
                    <a:pt x="336" y="460"/>
                    <a:pt x="334" y="455"/>
                    <a:pt x="334" y="455"/>
                  </a:cubicBezTo>
                  <a:cubicBezTo>
                    <a:pt x="334" y="455"/>
                    <a:pt x="334" y="457"/>
                    <a:pt x="334" y="457"/>
                  </a:cubicBezTo>
                  <a:cubicBezTo>
                    <a:pt x="331" y="455"/>
                    <a:pt x="331" y="450"/>
                    <a:pt x="327" y="450"/>
                  </a:cubicBezTo>
                  <a:cubicBezTo>
                    <a:pt x="330" y="444"/>
                    <a:pt x="323" y="443"/>
                    <a:pt x="324" y="436"/>
                  </a:cubicBezTo>
                  <a:cubicBezTo>
                    <a:pt x="324" y="434"/>
                    <a:pt x="321" y="435"/>
                    <a:pt x="321" y="433"/>
                  </a:cubicBezTo>
                  <a:cubicBezTo>
                    <a:pt x="321" y="430"/>
                    <a:pt x="316" y="432"/>
                    <a:pt x="316" y="430"/>
                  </a:cubicBezTo>
                  <a:cubicBezTo>
                    <a:pt x="317" y="428"/>
                    <a:pt x="317" y="427"/>
                    <a:pt x="314" y="427"/>
                  </a:cubicBezTo>
                  <a:cubicBezTo>
                    <a:pt x="316" y="425"/>
                    <a:pt x="315" y="424"/>
                    <a:pt x="314" y="420"/>
                  </a:cubicBezTo>
                  <a:cubicBezTo>
                    <a:pt x="314" y="420"/>
                    <a:pt x="314" y="418"/>
                    <a:pt x="314" y="418"/>
                  </a:cubicBezTo>
                  <a:cubicBezTo>
                    <a:pt x="314" y="417"/>
                    <a:pt x="313" y="418"/>
                    <a:pt x="313" y="418"/>
                  </a:cubicBezTo>
                  <a:cubicBezTo>
                    <a:pt x="312" y="414"/>
                    <a:pt x="315" y="415"/>
                    <a:pt x="313" y="412"/>
                  </a:cubicBezTo>
                  <a:cubicBezTo>
                    <a:pt x="311" y="410"/>
                    <a:pt x="310" y="419"/>
                    <a:pt x="310" y="412"/>
                  </a:cubicBezTo>
                  <a:cubicBezTo>
                    <a:pt x="310" y="407"/>
                    <a:pt x="305" y="403"/>
                    <a:pt x="300" y="398"/>
                  </a:cubicBezTo>
                  <a:cubicBezTo>
                    <a:pt x="296" y="401"/>
                    <a:pt x="299" y="402"/>
                    <a:pt x="297" y="406"/>
                  </a:cubicBezTo>
                  <a:cubicBezTo>
                    <a:pt x="294" y="407"/>
                    <a:pt x="295" y="404"/>
                    <a:pt x="293" y="404"/>
                  </a:cubicBezTo>
                  <a:cubicBezTo>
                    <a:pt x="291" y="404"/>
                    <a:pt x="291" y="402"/>
                    <a:pt x="289" y="402"/>
                  </a:cubicBezTo>
                  <a:cubicBezTo>
                    <a:pt x="292" y="404"/>
                    <a:pt x="290" y="411"/>
                    <a:pt x="294" y="411"/>
                  </a:cubicBezTo>
                  <a:cubicBezTo>
                    <a:pt x="293" y="414"/>
                    <a:pt x="295" y="418"/>
                    <a:pt x="297" y="423"/>
                  </a:cubicBezTo>
                  <a:cubicBezTo>
                    <a:pt x="297" y="424"/>
                    <a:pt x="297" y="426"/>
                    <a:pt x="297" y="426"/>
                  </a:cubicBezTo>
                  <a:cubicBezTo>
                    <a:pt x="299" y="427"/>
                    <a:pt x="300" y="434"/>
                    <a:pt x="301" y="437"/>
                  </a:cubicBezTo>
                  <a:cubicBezTo>
                    <a:pt x="307" y="437"/>
                    <a:pt x="307" y="437"/>
                    <a:pt x="307" y="437"/>
                  </a:cubicBezTo>
                  <a:cubicBezTo>
                    <a:pt x="306" y="438"/>
                    <a:pt x="306" y="439"/>
                    <a:pt x="306" y="441"/>
                  </a:cubicBezTo>
                  <a:cubicBezTo>
                    <a:pt x="307" y="442"/>
                    <a:pt x="308" y="441"/>
                    <a:pt x="308" y="440"/>
                  </a:cubicBezTo>
                  <a:cubicBezTo>
                    <a:pt x="311" y="442"/>
                    <a:pt x="310" y="444"/>
                    <a:pt x="311" y="447"/>
                  </a:cubicBezTo>
                  <a:cubicBezTo>
                    <a:pt x="312" y="448"/>
                    <a:pt x="314" y="448"/>
                    <a:pt x="314" y="448"/>
                  </a:cubicBezTo>
                  <a:cubicBezTo>
                    <a:pt x="314" y="449"/>
                    <a:pt x="314" y="451"/>
                    <a:pt x="314" y="451"/>
                  </a:cubicBezTo>
                  <a:cubicBezTo>
                    <a:pt x="314" y="451"/>
                    <a:pt x="315" y="451"/>
                    <a:pt x="316" y="451"/>
                  </a:cubicBezTo>
                  <a:cubicBezTo>
                    <a:pt x="316" y="453"/>
                    <a:pt x="314" y="454"/>
                    <a:pt x="314" y="454"/>
                  </a:cubicBezTo>
                  <a:cubicBezTo>
                    <a:pt x="315" y="456"/>
                    <a:pt x="316" y="456"/>
                    <a:pt x="317" y="457"/>
                  </a:cubicBezTo>
                  <a:cubicBezTo>
                    <a:pt x="317" y="457"/>
                    <a:pt x="316" y="459"/>
                    <a:pt x="317" y="460"/>
                  </a:cubicBezTo>
                  <a:cubicBezTo>
                    <a:pt x="317" y="460"/>
                    <a:pt x="318" y="460"/>
                    <a:pt x="318" y="460"/>
                  </a:cubicBezTo>
                  <a:cubicBezTo>
                    <a:pt x="319" y="461"/>
                    <a:pt x="316" y="466"/>
                    <a:pt x="321" y="465"/>
                  </a:cubicBezTo>
                  <a:cubicBezTo>
                    <a:pt x="321" y="468"/>
                    <a:pt x="321" y="471"/>
                    <a:pt x="323" y="474"/>
                  </a:cubicBezTo>
                  <a:cubicBezTo>
                    <a:pt x="323" y="475"/>
                    <a:pt x="325" y="476"/>
                    <a:pt x="325" y="476"/>
                  </a:cubicBezTo>
                  <a:cubicBezTo>
                    <a:pt x="326" y="477"/>
                    <a:pt x="326" y="480"/>
                    <a:pt x="327" y="481"/>
                  </a:cubicBezTo>
                  <a:cubicBezTo>
                    <a:pt x="327" y="481"/>
                    <a:pt x="329" y="481"/>
                    <a:pt x="330" y="482"/>
                  </a:cubicBezTo>
                  <a:cubicBezTo>
                    <a:pt x="331" y="484"/>
                    <a:pt x="328" y="486"/>
                    <a:pt x="331" y="486"/>
                  </a:cubicBezTo>
                  <a:cubicBezTo>
                    <a:pt x="333" y="486"/>
                    <a:pt x="332" y="490"/>
                    <a:pt x="332" y="492"/>
                  </a:cubicBezTo>
                  <a:cubicBezTo>
                    <a:pt x="338" y="489"/>
                    <a:pt x="337" y="495"/>
                    <a:pt x="344" y="493"/>
                  </a:cubicBezTo>
                  <a:cubicBezTo>
                    <a:pt x="344" y="497"/>
                    <a:pt x="346" y="499"/>
                    <a:pt x="346" y="503"/>
                  </a:cubicBezTo>
                  <a:cubicBezTo>
                    <a:pt x="351" y="511"/>
                    <a:pt x="368" y="509"/>
                    <a:pt x="379" y="507"/>
                  </a:cubicBezTo>
                  <a:cubicBezTo>
                    <a:pt x="380" y="508"/>
                    <a:pt x="379" y="505"/>
                    <a:pt x="380" y="505"/>
                  </a:cubicBezTo>
                  <a:cubicBezTo>
                    <a:pt x="383" y="503"/>
                    <a:pt x="390" y="507"/>
                    <a:pt x="388" y="502"/>
                  </a:cubicBezTo>
                  <a:cubicBezTo>
                    <a:pt x="391" y="503"/>
                    <a:pt x="391" y="506"/>
                    <a:pt x="390" y="509"/>
                  </a:cubicBezTo>
                  <a:cubicBezTo>
                    <a:pt x="390" y="509"/>
                    <a:pt x="388" y="510"/>
                    <a:pt x="388" y="510"/>
                  </a:cubicBezTo>
                  <a:cubicBezTo>
                    <a:pt x="388" y="513"/>
                    <a:pt x="389" y="516"/>
                    <a:pt x="388" y="519"/>
                  </a:cubicBezTo>
                  <a:cubicBezTo>
                    <a:pt x="388" y="519"/>
                    <a:pt x="386" y="518"/>
                    <a:pt x="386" y="519"/>
                  </a:cubicBezTo>
                  <a:cubicBezTo>
                    <a:pt x="385" y="519"/>
                    <a:pt x="385" y="525"/>
                    <a:pt x="384" y="527"/>
                  </a:cubicBezTo>
                  <a:cubicBezTo>
                    <a:pt x="384" y="528"/>
                    <a:pt x="380" y="529"/>
                    <a:pt x="381" y="534"/>
                  </a:cubicBezTo>
                  <a:cubicBezTo>
                    <a:pt x="377" y="534"/>
                    <a:pt x="380" y="542"/>
                    <a:pt x="374" y="541"/>
                  </a:cubicBezTo>
                  <a:cubicBezTo>
                    <a:pt x="375" y="545"/>
                    <a:pt x="373" y="546"/>
                    <a:pt x="373" y="549"/>
                  </a:cubicBezTo>
                  <a:cubicBezTo>
                    <a:pt x="368" y="548"/>
                    <a:pt x="371" y="555"/>
                    <a:pt x="366" y="554"/>
                  </a:cubicBezTo>
                  <a:cubicBezTo>
                    <a:pt x="366" y="558"/>
                    <a:pt x="366" y="558"/>
                    <a:pt x="366" y="558"/>
                  </a:cubicBezTo>
                  <a:cubicBezTo>
                    <a:pt x="365" y="558"/>
                    <a:pt x="364" y="556"/>
                    <a:pt x="363" y="556"/>
                  </a:cubicBezTo>
                  <a:cubicBezTo>
                    <a:pt x="360" y="558"/>
                    <a:pt x="362" y="559"/>
                    <a:pt x="358" y="561"/>
                  </a:cubicBezTo>
                  <a:cubicBezTo>
                    <a:pt x="358" y="561"/>
                    <a:pt x="353" y="562"/>
                    <a:pt x="353" y="562"/>
                  </a:cubicBezTo>
                  <a:cubicBezTo>
                    <a:pt x="353" y="562"/>
                    <a:pt x="354" y="563"/>
                    <a:pt x="353" y="563"/>
                  </a:cubicBezTo>
                  <a:cubicBezTo>
                    <a:pt x="352" y="564"/>
                    <a:pt x="349" y="565"/>
                    <a:pt x="348" y="566"/>
                  </a:cubicBezTo>
                  <a:cubicBezTo>
                    <a:pt x="344" y="569"/>
                    <a:pt x="343" y="573"/>
                    <a:pt x="338" y="573"/>
                  </a:cubicBezTo>
                  <a:cubicBezTo>
                    <a:pt x="339" y="577"/>
                    <a:pt x="336" y="577"/>
                    <a:pt x="337" y="580"/>
                  </a:cubicBezTo>
                  <a:cubicBezTo>
                    <a:pt x="335" y="582"/>
                    <a:pt x="334" y="581"/>
                    <a:pt x="332" y="580"/>
                  </a:cubicBezTo>
                  <a:cubicBezTo>
                    <a:pt x="333" y="582"/>
                    <a:pt x="330" y="584"/>
                    <a:pt x="331" y="584"/>
                  </a:cubicBezTo>
                  <a:cubicBezTo>
                    <a:pt x="334" y="587"/>
                    <a:pt x="330" y="585"/>
                    <a:pt x="330" y="589"/>
                  </a:cubicBezTo>
                  <a:cubicBezTo>
                    <a:pt x="329" y="591"/>
                    <a:pt x="327" y="589"/>
                    <a:pt x="327" y="590"/>
                  </a:cubicBezTo>
                  <a:cubicBezTo>
                    <a:pt x="326" y="591"/>
                    <a:pt x="327" y="592"/>
                    <a:pt x="327" y="593"/>
                  </a:cubicBezTo>
                  <a:cubicBezTo>
                    <a:pt x="326" y="594"/>
                    <a:pt x="323" y="605"/>
                    <a:pt x="324" y="608"/>
                  </a:cubicBezTo>
                  <a:cubicBezTo>
                    <a:pt x="324" y="611"/>
                    <a:pt x="325" y="612"/>
                    <a:pt x="327" y="614"/>
                  </a:cubicBezTo>
                  <a:cubicBezTo>
                    <a:pt x="327" y="618"/>
                    <a:pt x="326" y="619"/>
                    <a:pt x="327" y="622"/>
                  </a:cubicBezTo>
                  <a:cubicBezTo>
                    <a:pt x="327" y="623"/>
                    <a:pt x="328" y="628"/>
                    <a:pt x="330" y="628"/>
                  </a:cubicBezTo>
                  <a:cubicBezTo>
                    <a:pt x="334" y="628"/>
                    <a:pt x="325" y="634"/>
                    <a:pt x="332" y="635"/>
                  </a:cubicBezTo>
                  <a:cubicBezTo>
                    <a:pt x="332" y="642"/>
                    <a:pt x="333" y="647"/>
                    <a:pt x="332" y="653"/>
                  </a:cubicBezTo>
                  <a:cubicBezTo>
                    <a:pt x="332" y="657"/>
                    <a:pt x="328" y="661"/>
                    <a:pt x="328" y="664"/>
                  </a:cubicBezTo>
                  <a:cubicBezTo>
                    <a:pt x="325" y="665"/>
                    <a:pt x="320" y="668"/>
                    <a:pt x="318" y="670"/>
                  </a:cubicBezTo>
                  <a:cubicBezTo>
                    <a:pt x="317" y="671"/>
                    <a:pt x="317" y="671"/>
                    <a:pt x="318" y="671"/>
                  </a:cubicBezTo>
                  <a:cubicBezTo>
                    <a:pt x="318" y="673"/>
                    <a:pt x="316" y="672"/>
                    <a:pt x="314" y="673"/>
                  </a:cubicBezTo>
                  <a:cubicBezTo>
                    <a:pt x="313" y="673"/>
                    <a:pt x="314" y="675"/>
                    <a:pt x="313" y="676"/>
                  </a:cubicBezTo>
                  <a:cubicBezTo>
                    <a:pt x="312" y="676"/>
                    <a:pt x="310" y="673"/>
                    <a:pt x="310" y="676"/>
                  </a:cubicBezTo>
                  <a:cubicBezTo>
                    <a:pt x="310" y="677"/>
                    <a:pt x="308" y="676"/>
                    <a:pt x="307" y="677"/>
                  </a:cubicBezTo>
                  <a:cubicBezTo>
                    <a:pt x="305" y="678"/>
                    <a:pt x="305" y="682"/>
                    <a:pt x="301" y="681"/>
                  </a:cubicBezTo>
                  <a:cubicBezTo>
                    <a:pt x="300" y="689"/>
                    <a:pt x="301" y="701"/>
                    <a:pt x="303" y="712"/>
                  </a:cubicBezTo>
                  <a:cubicBezTo>
                    <a:pt x="302" y="713"/>
                    <a:pt x="300" y="714"/>
                    <a:pt x="300" y="712"/>
                  </a:cubicBezTo>
                  <a:cubicBezTo>
                    <a:pt x="298" y="712"/>
                    <a:pt x="299" y="714"/>
                    <a:pt x="299" y="715"/>
                  </a:cubicBezTo>
                  <a:cubicBezTo>
                    <a:pt x="297" y="716"/>
                    <a:pt x="295" y="714"/>
                    <a:pt x="294" y="716"/>
                  </a:cubicBezTo>
                  <a:cubicBezTo>
                    <a:pt x="294" y="718"/>
                    <a:pt x="289" y="718"/>
                    <a:pt x="287" y="721"/>
                  </a:cubicBezTo>
                  <a:cubicBezTo>
                    <a:pt x="287" y="729"/>
                    <a:pt x="287" y="729"/>
                    <a:pt x="287" y="729"/>
                  </a:cubicBezTo>
                  <a:cubicBezTo>
                    <a:pt x="284" y="729"/>
                    <a:pt x="286" y="734"/>
                    <a:pt x="285" y="736"/>
                  </a:cubicBezTo>
                  <a:cubicBezTo>
                    <a:pt x="284" y="737"/>
                    <a:pt x="282" y="737"/>
                    <a:pt x="282" y="737"/>
                  </a:cubicBezTo>
                  <a:cubicBezTo>
                    <a:pt x="281" y="740"/>
                    <a:pt x="281" y="742"/>
                    <a:pt x="279" y="744"/>
                  </a:cubicBezTo>
                  <a:cubicBezTo>
                    <a:pt x="279" y="745"/>
                    <a:pt x="279" y="747"/>
                    <a:pt x="279" y="747"/>
                  </a:cubicBezTo>
                  <a:cubicBezTo>
                    <a:pt x="279" y="748"/>
                    <a:pt x="276" y="747"/>
                    <a:pt x="276" y="747"/>
                  </a:cubicBezTo>
                  <a:cubicBezTo>
                    <a:pt x="276" y="748"/>
                    <a:pt x="277" y="751"/>
                    <a:pt x="276" y="751"/>
                  </a:cubicBezTo>
                  <a:cubicBezTo>
                    <a:pt x="276" y="752"/>
                    <a:pt x="274" y="751"/>
                    <a:pt x="273" y="751"/>
                  </a:cubicBezTo>
                  <a:cubicBezTo>
                    <a:pt x="273" y="752"/>
                    <a:pt x="274" y="754"/>
                    <a:pt x="273" y="754"/>
                  </a:cubicBezTo>
                  <a:cubicBezTo>
                    <a:pt x="273" y="755"/>
                    <a:pt x="271" y="754"/>
                    <a:pt x="271" y="754"/>
                  </a:cubicBezTo>
                  <a:cubicBezTo>
                    <a:pt x="270" y="755"/>
                    <a:pt x="268" y="757"/>
                    <a:pt x="268" y="758"/>
                  </a:cubicBezTo>
                  <a:cubicBezTo>
                    <a:pt x="268" y="760"/>
                    <a:pt x="266" y="759"/>
                    <a:pt x="265" y="760"/>
                  </a:cubicBezTo>
                  <a:cubicBezTo>
                    <a:pt x="265" y="760"/>
                    <a:pt x="265" y="762"/>
                    <a:pt x="265" y="763"/>
                  </a:cubicBezTo>
                  <a:cubicBezTo>
                    <a:pt x="264" y="763"/>
                    <a:pt x="263" y="762"/>
                    <a:pt x="262" y="763"/>
                  </a:cubicBezTo>
                  <a:cubicBezTo>
                    <a:pt x="261" y="763"/>
                    <a:pt x="260" y="765"/>
                    <a:pt x="259" y="765"/>
                  </a:cubicBezTo>
                  <a:cubicBezTo>
                    <a:pt x="259" y="766"/>
                    <a:pt x="257" y="768"/>
                    <a:pt x="257" y="768"/>
                  </a:cubicBezTo>
                  <a:cubicBezTo>
                    <a:pt x="256" y="769"/>
                    <a:pt x="252" y="770"/>
                    <a:pt x="252" y="770"/>
                  </a:cubicBezTo>
                  <a:cubicBezTo>
                    <a:pt x="251" y="769"/>
                    <a:pt x="251" y="769"/>
                    <a:pt x="250" y="770"/>
                  </a:cubicBezTo>
                  <a:cubicBezTo>
                    <a:pt x="248" y="771"/>
                    <a:pt x="247" y="770"/>
                    <a:pt x="244" y="771"/>
                  </a:cubicBezTo>
                  <a:cubicBezTo>
                    <a:pt x="243" y="771"/>
                    <a:pt x="234" y="775"/>
                    <a:pt x="231" y="771"/>
                  </a:cubicBezTo>
                  <a:cubicBezTo>
                    <a:pt x="229" y="771"/>
                    <a:pt x="231" y="773"/>
                    <a:pt x="231" y="772"/>
                  </a:cubicBezTo>
                  <a:cubicBezTo>
                    <a:pt x="229" y="776"/>
                    <a:pt x="226" y="773"/>
                    <a:pt x="222" y="774"/>
                  </a:cubicBezTo>
                  <a:cubicBezTo>
                    <a:pt x="220" y="774"/>
                    <a:pt x="221" y="775"/>
                    <a:pt x="222" y="775"/>
                  </a:cubicBezTo>
                  <a:cubicBezTo>
                    <a:pt x="220" y="777"/>
                    <a:pt x="213" y="774"/>
                    <a:pt x="209" y="774"/>
                  </a:cubicBezTo>
                  <a:cubicBezTo>
                    <a:pt x="209" y="767"/>
                    <a:pt x="203" y="763"/>
                    <a:pt x="206" y="757"/>
                  </a:cubicBezTo>
                  <a:cubicBezTo>
                    <a:pt x="203" y="754"/>
                    <a:pt x="200" y="752"/>
                    <a:pt x="200" y="746"/>
                  </a:cubicBezTo>
                  <a:cubicBezTo>
                    <a:pt x="196" y="750"/>
                    <a:pt x="200" y="748"/>
                    <a:pt x="198" y="742"/>
                  </a:cubicBezTo>
                  <a:cubicBezTo>
                    <a:pt x="196" y="735"/>
                    <a:pt x="187" y="730"/>
                    <a:pt x="189" y="722"/>
                  </a:cubicBezTo>
                  <a:cubicBezTo>
                    <a:pt x="188" y="721"/>
                    <a:pt x="188" y="725"/>
                    <a:pt x="188" y="725"/>
                  </a:cubicBezTo>
                  <a:cubicBezTo>
                    <a:pt x="185" y="724"/>
                    <a:pt x="188" y="715"/>
                    <a:pt x="185" y="719"/>
                  </a:cubicBezTo>
                  <a:cubicBezTo>
                    <a:pt x="183" y="717"/>
                    <a:pt x="183" y="712"/>
                    <a:pt x="184" y="709"/>
                  </a:cubicBezTo>
                  <a:cubicBezTo>
                    <a:pt x="184" y="705"/>
                    <a:pt x="185" y="702"/>
                    <a:pt x="182" y="697"/>
                  </a:cubicBezTo>
                  <a:cubicBezTo>
                    <a:pt x="183" y="695"/>
                    <a:pt x="179" y="696"/>
                    <a:pt x="178" y="695"/>
                  </a:cubicBezTo>
                  <a:cubicBezTo>
                    <a:pt x="177" y="694"/>
                    <a:pt x="182" y="691"/>
                    <a:pt x="175" y="693"/>
                  </a:cubicBezTo>
                  <a:cubicBezTo>
                    <a:pt x="175" y="692"/>
                    <a:pt x="176" y="689"/>
                    <a:pt x="175" y="688"/>
                  </a:cubicBezTo>
                  <a:cubicBezTo>
                    <a:pt x="175" y="688"/>
                    <a:pt x="173" y="689"/>
                    <a:pt x="172" y="688"/>
                  </a:cubicBezTo>
                  <a:cubicBezTo>
                    <a:pt x="172" y="688"/>
                    <a:pt x="176" y="683"/>
                    <a:pt x="171" y="684"/>
                  </a:cubicBezTo>
                  <a:cubicBezTo>
                    <a:pt x="171" y="682"/>
                    <a:pt x="173" y="681"/>
                    <a:pt x="172" y="678"/>
                  </a:cubicBezTo>
                  <a:cubicBezTo>
                    <a:pt x="170" y="677"/>
                    <a:pt x="173" y="672"/>
                    <a:pt x="168" y="673"/>
                  </a:cubicBezTo>
                  <a:cubicBezTo>
                    <a:pt x="168" y="660"/>
                    <a:pt x="169" y="656"/>
                    <a:pt x="175" y="648"/>
                  </a:cubicBezTo>
                  <a:cubicBezTo>
                    <a:pt x="174" y="646"/>
                    <a:pt x="177" y="640"/>
                    <a:pt x="174" y="641"/>
                  </a:cubicBezTo>
                  <a:cubicBezTo>
                    <a:pt x="174" y="638"/>
                    <a:pt x="177" y="640"/>
                    <a:pt x="178" y="639"/>
                  </a:cubicBezTo>
                  <a:cubicBezTo>
                    <a:pt x="179" y="639"/>
                    <a:pt x="178" y="636"/>
                    <a:pt x="179" y="636"/>
                  </a:cubicBezTo>
                  <a:cubicBezTo>
                    <a:pt x="179" y="634"/>
                    <a:pt x="178" y="621"/>
                    <a:pt x="177" y="625"/>
                  </a:cubicBezTo>
                  <a:cubicBezTo>
                    <a:pt x="174" y="623"/>
                    <a:pt x="175" y="619"/>
                    <a:pt x="175" y="617"/>
                  </a:cubicBezTo>
                  <a:cubicBezTo>
                    <a:pt x="175" y="613"/>
                    <a:pt x="176" y="610"/>
                    <a:pt x="175" y="607"/>
                  </a:cubicBezTo>
                  <a:cubicBezTo>
                    <a:pt x="175" y="605"/>
                    <a:pt x="173" y="606"/>
                    <a:pt x="172" y="606"/>
                  </a:cubicBezTo>
                  <a:cubicBezTo>
                    <a:pt x="172" y="605"/>
                    <a:pt x="174" y="604"/>
                    <a:pt x="174" y="603"/>
                  </a:cubicBezTo>
                  <a:cubicBezTo>
                    <a:pt x="174" y="603"/>
                    <a:pt x="172" y="602"/>
                    <a:pt x="172" y="601"/>
                  </a:cubicBezTo>
                  <a:cubicBezTo>
                    <a:pt x="172" y="598"/>
                    <a:pt x="171" y="599"/>
                    <a:pt x="170" y="597"/>
                  </a:cubicBezTo>
                  <a:cubicBezTo>
                    <a:pt x="169" y="597"/>
                    <a:pt x="170" y="595"/>
                    <a:pt x="170" y="594"/>
                  </a:cubicBezTo>
                  <a:cubicBezTo>
                    <a:pt x="169" y="594"/>
                    <a:pt x="166" y="594"/>
                    <a:pt x="167" y="593"/>
                  </a:cubicBezTo>
                  <a:cubicBezTo>
                    <a:pt x="167" y="593"/>
                    <a:pt x="168" y="593"/>
                    <a:pt x="168" y="593"/>
                  </a:cubicBezTo>
                  <a:cubicBezTo>
                    <a:pt x="166" y="590"/>
                    <a:pt x="165" y="589"/>
                    <a:pt x="161" y="587"/>
                  </a:cubicBezTo>
                  <a:cubicBezTo>
                    <a:pt x="160" y="587"/>
                    <a:pt x="161" y="586"/>
                    <a:pt x="160" y="586"/>
                  </a:cubicBezTo>
                  <a:cubicBezTo>
                    <a:pt x="158" y="586"/>
                    <a:pt x="158" y="582"/>
                    <a:pt x="156" y="583"/>
                  </a:cubicBezTo>
                  <a:cubicBezTo>
                    <a:pt x="153" y="571"/>
                    <a:pt x="156" y="561"/>
                    <a:pt x="156" y="548"/>
                  </a:cubicBezTo>
                  <a:cubicBezTo>
                    <a:pt x="155" y="545"/>
                    <a:pt x="152" y="550"/>
                    <a:pt x="153" y="544"/>
                  </a:cubicBezTo>
                  <a:cubicBezTo>
                    <a:pt x="145" y="544"/>
                    <a:pt x="138" y="543"/>
                    <a:pt x="133" y="541"/>
                  </a:cubicBezTo>
                  <a:cubicBezTo>
                    <a:pt x="135" y="533"/>
                    <a:pt x="129" y="542"/>
                    <a:pt x="130" y="534"/>
                  </a:cubicBezTo>
                  <a:cubicBezTo>
                    <a:pt x="124" y="532"/>
                    <a:pt x="123" y="531"/>
                    <a:pt x="115" y="533"/>
                  </a:cubicBezTo>
                  <a:cubicBezTo>
                    <a:pt x="114" y="533"/>
                    <a:pt x="111" y="533"/>
                    <a:pt x="109" y="534"/>
                  </a:cubicBezTo>
                  <a:cubicBezTo>
                    <a:pt x="109" y="534"/>
                    <a:pt x="105" y="536"/>
                    <a:pt x="101" y="535"/>
                  </a:cubicBezTo>
                  <a:cubicBezTo>
                    <a:pt x="103" y="539"/>
                    <a:pt x="105" y="537"/>
                    <a:pt x="98" y="538"/>
                  </a:cubicBezTo>
                  <a:cubicBezTo>
                    <a:pt x="93" y="539"/>
                    <a:pt x="90" y="541"/>
                    <a:pt x="83" y="541"/>
                  </a:cubicBezTo>
                  <a:cubicBezTo>
                    <a:pt x="80" y="541"/>
                    <a:pt x="80" y="540"/>
                    <a:pt x="78" y="540"/>
                  </a:cubicBezTo>
                  <a:cubicBezTo>
                    <a:pt x="69" y="539"/>
                    <a:pt x="60" y="544"/>
                    <a:pt x="52" y="542"/>
                  </a:cubicBezTo>
                  <a:cubicBezTo>
                    <a:pt x="52" y="538"/>
                    <a:pt x="47" y="539"/>
                    <a:pt x="45" y="538"/>
                  </a:cubicBezTo>
                  <a:cubicBezTo>
                    <a:pt x="44" y="538"/>
                    <a:pt x="45" y="536"/>
                    <a:pt x="45" y="535"/>
                  </a:cubicBezTo>
                  <a:cubicBezTo>
                    <a:pt x="44" y="535"/>
                    <a:pt x="41" y="536"/>
                    <a:pt x="41" y="535"/>
                  </a:cubicBezTo>
                  <a:cubicBezTo>
                    <a:pt x="40" y="535"/>
                    <a:pt x="41" y="533"/>
                    <a:pt x="41" y="533"/>
                  </a:cubicBezTo>
                  <a:cubicBezTo>
                    <a:pt x="39" y="532"/>
                    <a:pt x="38" y="533"/>
                    <a:pt x="38" y="531"/>
                  </a:cubicBezTo>
                  <a:cubicBezTo>
                    <a:pt x="38" y="531"/>
                    <a:pt x="35" y="529"/>
                    <a:pt x="35" y="528"/>
                  </a:cubicBezTo>
                  <a:cubicBezTo>
                    <a:pt x="34" y="528"/>
                    <a:pt x="35" y="527"/>
                    <a:pt x="34" y="527"/>
                  </a:cubicBezTo>
                  <a:cubicBezTo>
                    <a:pt x="32" y="527"/>
                    <a:pt x="33" y="525"/>
                    <a:pt x="32" y="524"/>
                  </a:cubicBezTo>
                  <a:cubicBezTo>
                    <a:pt x="31" y="523"/>
                    <a:pt x="30" y="524"/>
                    <a:pt x="29" y="523"/>
                  </a:cubicBezTo>
                  <a:cubicBezTo>
                    <a:pt x="29" y="522"/>
                    <a:pt x="30" y="521"/>
                    <a:pt x="29" y="520"/>
                  </a:cubicBezTo>
                  <a:cubicBezTo>
                    <a:pt x="28" y="519"/>
                    <a:pt x="26" y="521"/>
                    <a:pt x="26" y="519"/>
                  </a:cubicBezTo>
                  <a:cubicBezTo>
                    <a:pt x="26" y="518"/>
                    <a:pt x="28" y="516"/>
                    <a:pt x="28" y="517"/>
                  </a:cubicBezTo>
                  <a:cubicBezTo>
                    <a:pt x="26" y="512"/>
                    <a:pt x="20" y="514"/>
                    <a:pt x="21" y="509"/>
                  </a:cubicBezTo>
                  <a:cubicBezTo>
                    <a:pt x="14" y="511"/>
                    <a:pt x="17" y="503"/>
                    <a:pt x="11" y="505"/>
                  </a:cubicBezTo>
                  <a:cubicBezTo>
                    <a:pt x="12" y="503"/>
                    <a:pt x="13" y="502"/>
                    <a:pt x="12" y="500"/>
                  </a:cubicBezTo>
                  <a:cubicBezTo>
                    <a:pt x="12" y="498"/>
                    <a:pt x="9" y="499"/>
                    <a:pt x="7" y="499"/>
                  </a:cubicBezTo>
                  <a:cubicBezTo>
                    <a:pt x="8" y="496"/>
                    <a:pt x="4" y="496"/>
                    <a:pt x="4" y="495"/>
                  </a:cubicBezTo>
                  <a:cubicBezTo>
                    <a:pt x="4" y="492"/>
                    <a:pt x="6" y="493"/>
                    <a:pt x="4" y="489"/>
                  </a:cubicBezTo>
                  <a:cubicBezTo>
                    <a:pt x="4" y="488"/>
                    <a:pt x="3" y="489"/>
                    <a:pt x="3" y="488"/>
                  </a:cubicBezTo>
                  <a:cubicBezTo>
                    <a:pt x="3" y="487"/>
                    <a:pt x="1" y="483"/>
                    <a:pt x="0" y="482"/>
                  </a:cubicBezTo>
                  <a:cubicBezTo>
                    <a:pt x="0" y="480"/>
                    <a:pt x="3" y="482"/>
                    <a:pt x="4" y="481"/>
                  </a:cubicBezTo>
                  <a:cubicBezTo>
                    <a:pt x="5" y="480"/>
                    <a:pt x="4" y="476"/>
                    <a:pt x="7" y="476"/>
                  </a:cubicBezTo>
                  <a:cubicBezTo>
                    <a:pt x="7" y="453"/>
                    <a:pt x="7" y="453"/>
                    <a:pt x="7" y="453"/>
                  </a:cubicBezTo>
                  <a:cubicBezTo>
                    <a:pt x="7" y="451"/>
                    <a:pt x="4" y="452"/>
                    <a:pt x="4" y="451"/>
                  </a:cubicBezTo>
                  <a:cubicBezTo>
                    <a:pt x="4" y="451"/>
                    <a:pt x="5" y="449"/>
                    <a:pt x="5" y="448"/>
                  </a:cubicBezTo>
                  <a:cubicBezTo>
                    <a:pt x="6" y="446"/>
                    <a:pt x="4" y="445"/>
                    <a:pt x="4" y="443"/>
                  </a:cubicBezTo>
                  <a:cubicBezTo>
                    <a:pt x="9" y="449"/>
                    <a:pt x="4" y="433"/>
                    <a:pt x="10" y="439"/>
                  </a:cubicBezTo>
                  <a:cubicBezTo>
                    <a:pt x="11" y="437"/>
                    <a:pt x="9" y="432"/>
                    <a:pt x="11" y="430"/>
                  </a:cubicBezTo>
                  <a:cubicBezTo>
                    <a:pt x="11" y="430"/>
                    <a:pt x="14" y="430"/>
                    <a:pt x="14" y="430"/>
                  </a:cubicBezTo>
                  <a:cubicBezTo>
                    <a:pt x="14" y="429"/>
                    <a:pt x="12" y="428"/>
                    <a:pt x="12" y="426"/>
                  </a:cubicBezTo>
                  <a:cubicBezTo>
                    <a:pt x="18" y="425"/>
                    <a:pt x="17" y="417"/>
                    <a:pt x="22" y="416"/>
                  </a:cubicBezTo>
                  <a:cubicBezTo>
                    <a:pt x="22" y="411"/>
                    <a:pt x="27" y="411"/>
                    <a:pt x="26" y="406"/>
                  </a:cubicBezTo>
                  <a:cubicBezTo>
                    <a:pt x="29" y="407"/>
                    <a:pt x="29" y="405"/>
                    <a:pt x="29" y="404"/>
                  </a:cubicBezTo>
                  <a:cubicBezTo>
                    <a:pt x="38" y="403"/>
                    <a:pt x="44" y="400"/>
                    <a:pt x="43" y="389"/>
                  </a:cubicBezTo>
                  <a:cubicBezTo>
                    <a:pt x="49" y="391"/>
                    <a:pt x="44" y="382"/>
                    <a:pt x="49" y="382"/>
                  </a:cubicBezTo>
                  <a:cubicBezTo>
                    <a:pt x="49" y="374"/>
                    <a:pt x="49" y="374"/>
                    <a:pt x="49" y="374"/>
                  </a:cubicBezTo>
                  <a:cubicBezTo>
                    <a:pt x="51" y="374"/>
                    <a:pt x="52" y="372"/>
                    <a:pt x="55" y="373"/>
                  </a:cubicBezTo>
                  <a:cubicBezTo>
                    <a:pt x="57" y="370"/>
                    <a:pt x="59" y="368"/>
                    <a:pt x="62" y="364"/>
                  </a:cubicBezTo>
                  <a:cubicBezTo>
                    <a:pt x="62" y="363"/>
                    <a:pt x="63" y="364"/>
                    <a:pt x="63" y="363"/>
                  </a:cubicBezTo>
                  <a:cubicBezTo>
                    <a:pt x="63" y="361"/>
                    <a:pt x="67" y="361"/>
                    <a:pt x="66" y="359"/>
                  </a:cubicBezTo>
                  <a:cubicBezTo>
                    <a:pt x="72" y="360"/>
                    <a:pt x="73" y="355"/>
                    <a:pt x="78" y="356"/>
                  </a:cubicBezTo>
                  <a:cubicBezTo>
                    <a:pt x="76" y="361"/>
                    <a:pt x="85" y="356"/>
                    <a:pt x="83" y="361"/>
                  </a:cubicBezTo>
                  <a:cubicBezTo>
                    <a:pt x="85" y="358"/>
                    <a:pt x="97" y="363"/>
                    <a:pt x="97" y="357"/>
                  </a:cubicBezTo>
                  <a:cubicBezTo>
                    <a:pt x="103" y="356"/>
                    <a:pt x="109" y="355"/>
                    <a:pt x="112" y="350"/>
                  </a:cubicBezTo>
                  <a:cubicBezTo>
                    <a:pt x="114" y="350"/>
                    <a:pt x="116" y="350"/>
                    <a:pt x="116" y="349"/>
                  </a:cubicBezTo>
                  <a:cubicBezTo>
                    <a:pt x="119" y="349"/>
                    <a:pt x="119" y="350"/>
                    <a:pt x="122" y="350"/>
                  </a:cubicBezTo>
                  <a:cubicBezTo>
                    <a:pt x="125" y="350"/>
                    <a:pt x="128" y="349"/>
                    <a:pt x="130" y="349"/>
                  </a:cubicBezTo>
                  <a:cubicBezTo>
                    <a:pt x="130" y="349"/>
                    <a:pt x="131" y="350"/>
                    <a:pt x="132" y="350"/>
                  </a:cubicBezTo>
                  <a:cubicBezTo>
                    <a:pt x="135" y="350"/>
                    <a:pt x="141" y="353"/>
                    <a:pt x="147" y="352"/>
                  </a:cubicBezTo>
                  <a:cubicBezTo>
                    <a:pt x="150" y="351"/>
                    <a:pt x="154" y="347"/>
                    <a:pt x="157" y="350"/>
                  </a:cubicBezTo>
                  <a:cubicBezTo>
                    <a:pt x="159" y="353"/>
                    <a:pt x="158" y="350"/>
                    <a:pt x="163" y="350"/>
                  </a:cubicBezTo>
                  <a:cubicBezTo>
                    <a:pt x="163" y="351"/>
                    <a:pt x="164" y="352"/>
                    <a:pt x="164" y="353"/>
                  </a:cubicBezTo>
                  <a:cubicBezTo>
                    <a:pt x="164" y="353"/>
                    <a:pt x="161" y="354"/>
                    <a:pt x="161" y="354"/>
                  </a:cubicBezTo>
                  <a:cubicBezTo>
                    <a:pt x="161" y="356"/>
                    <a:pt x="162" y="355"/>
                    <a:pt x="163" y="356"/>
                  </a:cubicBezTo>
                  <a:cubicBezTo>
                    <a:pt x="163" y="357"/>
                    <a:pt x="161" y="357"/>
                    <a:pt x="161" y="357"/>
                  </a:cubicBezTo>
                  <a:cubicBezTo>
                    <a:pt x="161" y="358"/>
                    <a:pt x="163" y="359"/>
                    <a:pt x="163" y="360"/>
                  </a:cubicBezTo>
                  <a:cubicBezTo>
                    <a:pt x="162" y="364"/>
                    <a:pt x="160" y="366"/>
                    <a:pt x="164" y="371"/>
                  </a:cubicBezTo>
                  <a:cubicBezTo>
                    <a:pt x="165" y="374"/>
                    <a:pt x="166" y="370"/>
                    <a:pt x="168" y="373"/>
                  </a:cubicBezTo>
                  <a:cubicBezTo>
                    <a:pt x="168" y="374"/>
                    <a:pt x="171" y="373"/>
                    <a:pt x="171" y="374"/>
                  </a:cubicBezTo>
                  <a:cubicBezTo>
                    <a:pt x="171" y="374"/>
                    <a:pt x="171" y="377"/>
                    <a:pt x="171" y="377"/>
                  </a:cubicBezTo>
                  <a:cubicBezTo>
                    <a:pt x="172" y="378"/>
                    <a:pt x="175" y="376"/>
                    <a:pt x="175" y="378"/>
                  </a:cubicBezTo>
                  <a:cubicBezTo>
                    <a:pt x="180" y="376"/>
                    <a:pt x="183" y="382"/>
                    <a:pt x="185" y="378"/>
                  </a:cubicBezTo>
                  <a:cubicBezTo>
                    <a:pt x="187" y="378"/>
                    <a:pt x="186" y="381"/>
                    <a:pt x="186" y="381"/>
                  </a:cubicBezTo>
                  <a:cubicBezTo>
                    <a:pt x="189" y="383"/>
                    <a:pt x="190" y="381"/>
                    <a:pt x="193" y="382"/>
                  </a:cubicBezTo>
                  <a:cubicBezTo>
                    <a:pt x="194" y="383"/>
                    <a:pt x="194" y="385"/>
                    <a:pt x="195" y="385"/>
                  </a:cubicBezTo>
                  <a:cubicBezTo>
                    <a:pt x="195" y="386"/>
                    <a:pt x="197" y="385"/>
                    <a:pt x="198" y="385"/>
                  </a:cubicBezTo>
                  <a:cubicBezTo>
                    <a:pt x="199" y="387"/>
                    <a:pt x="200" y="386"/>
                    <a:pt x="202" y="387"/>
                  </a:cubicBezTo>
                  <a:cubicBezTo>
                    <a:pt x="202" y="387"/>
                    <a:pt x="203" y="389"/>
                    <a:pt x="203" y="389"/>
                  </a:cubicBezTo>
                  <a:cubicBezTo>
                    <a:pt x="204" y="390"/>
                    <a:pt x="206" y="388"/>
                    <a:pt x="207" y="388"/>
                  </a:cubicBezTo>
                  <a:cubicBezTo>
                    <a:pt x="207" y="388"/>
                    <a:pt x="208" y="389"/>
                    <a:pt x="209" y="389"/>
                  </a:cubicBezTo>
                  <a:cubicBezTo>
                    <a:pt x="210" y="390"/>
                    <a:pt x="211" y="389"/>
                    <a:pt x="212" y="389"/>
                  </a:cubicBezTo>
                  <a:cubicBezTo>
                    <a:pt x="212" y="388"/>
                    <a:pt x="214" y="388"/>
                    <a:pt x="214" y="387"/>
                  </a:cubicBezTo>
                  <a:cubicBezTo>
                    <a:pt x="214" y="387"/>
                    <a:pt x="217" y="386"/>
                    <a:pt x="216" y="385"/>
                  </a:cubicBezTo>
                  <a:cubicBezTo>
                    <a:pt x="212" y="382"/>
                    <a:pt x="220" y="383"/>
                    <a:pt x="220" y="378"/>
                  </a:cubicBezTo>
                  <a:cubicBezTo>
                    <a:pt x="224" y="379"/>
                    <a:pt x="224" y="376"/>
                    <a:pt x="229" y="377"/>
                  </a:cubicBezTo>
                  <a:cubicBezTo>
                    <a:pt x="229" y="377"/>
                    <a:pt x="230" y="378"/>
                    <a:pt x="230" y="378"/>
                  </a:cubicBezTo>
                  <a:cubicBezTo>
                    <a:pt x="232" y="379"/>
                    <a:pt x="234" y="378"/>
                    <a:pt x="236" y="378"/>
                  </a:cubicBezTo>
                  <a:cubicBezTo>
                    <a:pt x="236" y="378"/>
                    <a:pt x="238" y="381"/>
                    <a:pt x="238" y="381"/>
                  </a:cubicBezTo>
                  <a:cubicBezTo>
                    <a:pt x="239" y="381"/>
                    <a:pt x="241" y="379"/>
                    <a:pt x="243" y="380"/>
                  </a:cubicBezTo>
                  <a:cubicBezTo>
                    <a:pt x="243" y="380"/>
                    <a:pt x="242" y="382"/>
                    <a:pt x="243" y="382"/>
                  </a:cubicBezTo>
                  <a:cubicBezTo>
                    <a:pt x="244" y="383"/>
                    <a:pt x="246" y="380"/>
                    <a:pt x="248" y="381"/>
                  </a:cubicBezTo>
                  <a:cubicBezTo>
                    <a:pt x="249" y="382"/>
                    <a:pt x="245" y="383"/>
                    <a:pt x="245" y="382"/>
                  </a:cubicBezTo>
                  <a:cubicBezTo>
                    <a:pt x="246" y="385"/>
                    <a:pt x="255" y="385"/>
                    <a:pt x="259" y="385"/>
                  </a:cubicBezTo>
                  <a:cubicBezTo>
                    <a:pt x="259" y="391"/>
                    <a:pt x="271" y="389"/>
                    <a:pt x="273" y="385"/>
                  </a:cubicBezTo>
                  <a:cubicBezTo>
                    <a:pt x="274" y="387"/>
                    <a:pt x="280" y="384"/>
                    <a:pt x="282" y="385"/>
                  </a:cubicBezTo>
                  <a:cubicBezTo>
                    <a:pt x="283" y="387"/>
                    <a:pt x="282" y="385"/>
                    <a:pt x="285" y="385"/>
                  </a:cubicBezTo>
                  <a:cubicBezTo>
                    <a:pt x="287" y="386"/>
                    <a:pt x="289" y="387"/>
                    <a:pt x="292" y="387"/>
                  </a:cubicBezTo>
                  <a:cubicBezTo>
                    <a:pt x="294" y="386"/>
                    <a:pt x="295" y="384"/>
                    <a:pt x="299" y="384"/>
                  </a:cubicBezTo>
                  <a:cubicBezTo>
                    <a:pt x="300" y="381"/>
                    <a:pt x="299" y="376"/>
                    <a:pt x="303" y="375"/>
                  </a:cubicBezTo>
                  <a:cubicBezTo>
                    <a:pt x="303" y="373"/>
                    <a:pt x="301" y="373"/>
                    <a:pt x="301" y="370"/>
                  </a:cubicBezTo>
                  <a:cubicBezTo>
                    <a:pt x="306" y="370"/>
                    <a:pt x="306" y="361"/>
                    <a:pt x="310" y="366"/>
                  </a:cubicBezTo>
                  <a:cubicBezTo>
                    <a:pt x="311" y="360"/>
                    <a:pt x="308" y="359"/>
                    <a:pt x="304" y="359"/>
                  </a:cubicBezTo>
                  <a:cubicBezTo>
                    <a:pt x="305" y="357"/>
                    <a:pt x="306" y="355"/>
                    <a:pt x="306" y="353"/>
                  </a:cubicBezTo>
                  <a:cubicBezTo>
                    <a:pt x="304" y="349"/>
                    <a:pt x="296" y="352"/>
                    <a:pt x="294" y="347"/>
                  </a:cubicBezTo>
                  <a:cubicBezTo>
                    <a:pt x="292" y="349"/>
                    <a:pt x="287" y="349"/>
                    <a:pt x="286" y="352"/>
                  </a:cubicBezTo>
                  <a:cubicBezTo>
                    <a:pt x="284" y="352"/>
                    <a:pt x="285" y="349"/>
                    <a:pt x="285" y="349"/>
                  </a:cubicBezTo>
                  <a:cubicBezTo>
                    <a:pt x="282" y="347"/>
                    <a:pt x="278" y="350"/>
                    <a:pt x="275" y="349"/>
                  </a:cubicBezTo>
                  <a:cubicBezTo>
                    <a:pt x="273" y="350"/>
                    <a:pt x="273" y="352"/>
                    <a:pt x="271" y="352"/>
                  </a:cubicBezTo>
                  <a:cubicBezTo>
                    <a:pt x="267" y="352"/>
                    <a:pt x="267" y="346"/>
                    <a:pt x="261" y="347"/>
                  </a:cubicBezTo>
                  <a:cubicBezTo>
                    <a:pt x="261" y="345"/>
                    <a:pt x="259" y="344"/>
                    <a:pt x="259" y="342"/>
                  </a:cubicBezTo>
                  <a:cubicBezTo>
                    <a:pt x="258" y="342"/>
                    <a:pt x="257" y="342"/>
                    <a:pt x="257" y="340"/>
                  </a:cubicBezTo>
                  <a:cubicBezTo>
                    <a:pt x="256" y="339"/>
                    <a:pt x="254" y="338"/>
                    <a:pt x="251" y="338"/>
                  </a:cubicBezTo>
                  <a:cubicBezTo>
                    <a:pt x="254" y="334"/>
                    <a:pt x="252" y="326"/>
                    <a:pt x="251" y="322"/>
                  </a:cubicBezTo>
                  <a:cubicBezTo>
                    <a:pt x="247" y="325"/>
                    <a:pt x="243" y="319"/>
                    <a:pt x="243" y="326"/>
                  </a:cubicBezTo>
                  <a:cubicBezTo>
                    <a:pt x="238" y="324"/>
                    <a:pt x="238" y="328"/>
                    <a:pt x="234" y="325"/>
                  </a:cubicBezTo>
                  <a:cubicBezTo>
                    <a:pt x="234" y="327"/>
                    <a:pt x="234" y="327"/>
                    <a:pt x="233" y="328"/>
                  </a:cubicBezTo>
                  <a:cubicBezTo>
                    <a:pt x="234" y="329"/>
                    <a:pt x="235" y="329"/>
                    <a:pt x="236" y="331"/>
                  </a:cubicBezTo>
                  <a:cubicBezTo>
                    <a:pt x="236" y="332"/>
                    <a:pt x="235" y="334"/>
                    <a:pt x="238" y="333"/>
                  </a:cubicBezTo>
                  <a:cubicBezTo>
                    <a:pt x="237" y="338"/>
                    <a:pt x="237" y="336"/>
                    <a:pt x="240" y="339"/>
                  </a:cubicBezTo>
                  <a:cubicBezTo>
                    <a:pt x="241" y="342"/>
                    <a:pt x="238" y="341"/>
                    <a:pt x="237" y="342"/>
                  </a:cubicBezTo>
                  <a:cubicBezTo>
                    <a:pt x="237" y="342"/>
                    <a:pt x="235" y="347"/>
                    <a:pt x="234" y="346"/>
                  </a:cubicBezTo>
                  <a:cubicBezTo>
                    <a:pt x="231" y="343"/>
                    <a:pt x="234" y="350"/>
                    <a:pt x="229" y="349"/>
                  </a:cubicBezTo>
                  <a:cubicBezTo>
                    <a:pt x="228" y="348"/>
                    <a:pt x="227" y="346"/>
                    <a:pt x="226" y="346"/>
                  </a:cubicBezTo>
                  <a:cubicBezTo>
                    <a:pt x="225" y="344"/>
                    <a:pt x="227" y="343"/>
                    <a:pt x="229" y="343"/>
                  </a:cubicBezTo>
                  <a:cubicBezTo>
                    <a:pt x="227" y="341"/>
                    <a:pt x="222" y="340"/>
                    <a:pt x="226" y="336"/>
                  </a:cubicBezTo>
                  <a:cubicBezTo>
                    <a:pt x="224" y="335"/>
                    <a:pt x="221" y="337"/>
                    <a:pt x="220" y="336"/>
                  </a:cubicBezTo>
                  <a:cubicBezTo>
                    <a:pt x="219" y="335"/>
                    <a:pt x="223" y="335"/>
                    <a:pt x="223" y="335"/>
                  </a:cubicBezTo>
                  <a:cubicBezTo>
                    <a:pt x="223" y="335"/>
                    <a:pt x="219" y="331"/>
                    <a:pt x="216" y="329"/>
                  </a:cubicBezTo>
                  <a:cubicBezTo>
                    <a:pt x="217" y="323"/>
                    <a:pt x="213" y="321"/>
                    <a:pt x="213" y="315"/>
                  </a:cubicBezTo>
                  <a:cubicBezTo>
                    <a:pt x="214" y="313"/>
                    <a:pt x="209" y="315"/>
                    <a:pt x="209" y="314"/>
                  </a:cubicBezTo>
                  <a:cubicBezTo>
                    <a:pt x="209" y="313"/>
                    <a:pt x="211" y="311"/>
                    <a:pt x="210" y="311"/>
                  </a:cubicBezTo>
                  <a:cubicBezTo>
                    <a:pt x="207" y="309"/>
                    <a:pt x="207" y="311"/>
                    <a:pt x="205" y="310"/>
                  </a:cubicBezTo>
                  <a:cubicBezTo>
                    <a:pt x="204" y="309"/>
                    <a:pt x="206" y="308"/>
                    <a:pt x="206" y="307"/>
                  </a:cubicBezTo>
                  <a:cubicBezTo>
                    <a:pt x="206" y="306"/>
                    <a:pt x="204" y="308"/>
                    <a:pt x="205" y="308"/>
                  </a:cubicBezTo>
                  <a:cubicBezTo>
                    <a:pt x="203" y="308"/>
                    <a:pt x="204" y="306"/>
                    <a:pt x="203" y="305"/>
                  </a:cubicBezTo>
                  <a:cubicBezTo>
                    <a:pt x="198" y="306"/>
                    <a:pt x="198" y="302"/>
                    <a:pt x="192" y="303"/>
                  </a:cubicBezTo>
                  <a:cubicBezTo>
                    <a:pt x="192" y="301"/>
                    <a:pt x="190" y="301"/>
                    <a:pt x="189" y="300"/>
                  </a:cubicBezTo>
                  <a:cubicBezTo>
                    <a:pt x="189" y="299"/>
                    <a:pt x="190" y="297"/>
                    <a:pt x="189" y="297"/>
                  </a:cubicBezTo>
                  <a:cubicBezTo>
                    <a:pt x="189" y="296"/>
                    <a:pt x="187" y="297"/>
                    <a:pt x="186" y="297"/>
                  </a:cubicBezTo>
                  <a:cubicBezTo>
                    <a:pt x="186" y="297"/>
                    <a:pt x="186" y="291"/>
                    <a:pt x="185" y="293"/>
                  </a:cubicBezTo>
                  <a:cubicBezTo>
                    <a:pt x="184" y="294"/>
                    <a:pt x="183" y="293"/>
                    <a:pt x="182" y="291"/>
                  </a:cubicBezTo>
                  <a:cubicBezTo>
                    <a:pt x="182" y="291"/>
                    <a:pt x="180" y="290"/>
                    <a:pt x="181" y="288"/>
                  </a:cubicBezTo>
                  <a:cubicBezTo>
                    <a:pt x="176" y="289"/>
                    <a:pt x="177" y="290"/>
                    <a:pt x="172" y="288"/>
                  </a:cubicBezTo>
                  <a:cubicBezTo>
                    <a:pt x="171" y="289"/>
                    <a:pt x="171" y="291"/>
                    <a:pt x="170" y="291"/>
                  </a:cubicBezTo>
                  <a:cubicBezTo>
                    <a:pt x="168" y="295"/>
                    <a:pt x="172" y="294"/>
                    <a:pt x="172" y="297"/>
                  </a:cubicBezTo>
                  <a:cubicBezTo>
                    <a:pt x="172" y="298"/>
                    <a:pt x="175" y="301"/>
                    <a:pt x="175" y="301"/>
                  </a:cubicBezTo>
                  <a:cubicBezTo>
                    <a:pt x="176" y="302"/>
                    <a:pt x="176" y="303"/>
                    <a:pt x="178" y="303"/>
                  </a:cubicBezTo>
                  <a:cubicBezTo>
                    <a:pt x="176" y="307"/>
                    <a:pt x="181" y="306"/>
                    <a:pt x="182" y="308"/>
                  </a:cubicBezTo>
                  <a:cubicBezTo>
                    <a:pt x="183" y="309"/>
                    <a:pt x="184" y="314"/>
                    <a:pt x="185" y="312"/>
                  </a:cubicBezTo>
                  <a:cubicBezTo>
                    <a:pt x="187" y="310"/>
                    <a:pt x="185" y="313"/>
                    <a:pt x="186" y="314"/>
                  </a:cubicBezTo>
                  <a:cubicBezTo>
                    <a:pt x="188" y="315"/>
                    <a:pt x="191" y="314"/>
                    <a:pt x="192" y="318"/>
                  </a:cubicBezTo>
                  <a:cubicBezTo>
                    <a:pt x="194" y="317"/>
                    <a:pt x="194" y="319"/>
                    <a:pt x="195" y="319"/>
                  </a:cubicBezTo>
                  <a:cubicBezTo>
                    <a:pt x="196" y="319"/>
                    <a:pt x="197" y="318"/>
                    <a:pt x="196" y="318"/>
                  </a:cubicBezTo>
                  <a:cubicBezTo>
                    <a:pt x="198" y="318"/>
                    <a:pt x="198" y="322"/>
                    <a:pt x="199" y="319"/>
                  </a:cubicBezTo>
                  <a:cubicBezTo>
                    <a:pt x="202" y="319"/>
                    <a:pt x="198" y="326"/>
                    <a:pt x="203" y="324"/>
                  </a:cubicBezTo>
                  <a:cubicBezTo>
                    <a:pt x="203" y="327"/>
                    <a:pt x="197" y="324"/>
                    <a:pt x="195" y="325"/>
                  </a:cubicBezTo>
                  <a:cubicBezTo>
                    <a:pt x="196" y="326"/>
                    <a:pt x="197" y="326"/>
                    <a:pt x="198" y="328"/>
                  </a:cubicBezTo>
                  <a:cubicBezTo>
                    <a:pt x="199" y="330"/>
                    <a:pt x="195" y="335"/>
                    <a:pt x="198" y="335"/>
                  </a:cubicBezTo>
                  <a:cubicBezTo>
                    <a:pt x="196" y="337"/>
                    <a:pt x="193" y="337"/>
                    <a:pt x="191" y="338"/>
                  </a:cubicBezTo>
                  <a:cubicBezTo>
                    <a:pt x="193" y="337"/>
                    <a:pt x="191" y="332"/>
                    <a:pt x="193" y="332"/>
                  </a:cubicBezTo>
                  <a:cubicBezTo>
                    <a:pt x="192" y="331"/>
                    <a:pt x="193" y="328"/>
                    <a:pt x="191" y="328"/>
                  </a:cubicBezTo>
                  <a:cubicBezTo>
                    <a:pt x="188" y="328"/>
                    <a:pt x="192" y="326"/>
                    <a:pt x="188" y="324"/>
                  </a:cubicBezTo>
                  <a:cubicBezTo>
                    <a:pt x="186" y="323"/>
                    <a:pt x="183" y="323"/>
                    <a:pt x="184" y="319"/>
                  </a:cubicBezTo>
                  <a:cubicBezTo>
                    <a:pt x="178" y="321"/>
                    <a:pt x="177" y="317"/>
                    <a:pt x="172" y="317"/>
                  </a:cubicBezTo>
                  <a:cubicBezTo>
                    <a:pt x="172" y="313"/>
                    <a:pt x="169" y="312"/>
                    <a:pt x="167" y="308"/>
                  </a:cubicBezTo>
                  <a:cubicBezTo>
                    <a:pt x="166" y="307"/>
                    <a:pt x="165" y="308"/>
                    <a:pt x="165" y="307"/>
                  </a:cubicBezTo>
                  <a:cubicBezTo>
                    <a:pt x="165" y="305"/>
                    <a:pt x="163" y="306"/>
                    <a:pt x="163" y="305"/>
                  </a:cubicBezTo>
                  <a:cubicBezTo>
                    <a:pt x="162" y="305"/>
                    <a:pt x="163" y="303"/>
                    <a:pt x="163" y="303"/>
                  </a:cubicBezTo>
                  <a:cubicBezTo>
                    <a:pt x="161" y="302"/>
                    <a:pt x="158" y="303"/>
                    <a:pt x="157" y="303"/>
                  </a:cubicBezTo>
                  <a:cubicBezTo>
                    <a:pt x="156" y="302"/>
                    <a:pt x="159" y="301"/>
                    <a:pt x="160" y="301"/>
                  </a:cubicBezTo>
                  <a:cubicBezTo>
                    <a:pt x="158" y="298"/>
                    <a:pt x="150" y="298"/>
                    <a:pt x="146" y="300"/>
                  </a:cubicBezTo>
                  <a:cubicBezTo>
                    <a:pt x="145" y="301"/>
                    <a:pt x="148" y="301"/>
                    <a:pt x="149" y="301"/>
                  </a:cubicBezTo>
                  <a:cubicBezTo>
                    <a:pt x="147" y="303"/>
                    <a:pt x="146" y="301"/>
                    <a:pt x="144" y="303"/>
                  </a:cubicBezTo>
                  <a:cubicBezTo>
                    <a:pt x="141" y="304"/>
                    <a:pt x="141" y="309"/>
                    <a:pt x="139" y="308"/>
                  </a:cubicBezTo>
                  <a:cubicBezTo>
                    <a:pt x="133" y="308"/>
                    <a:pt x="132" y="303"/>
                    <a:pt x="125" y="304"/>
                  </a:cubicBezTo>
                  <a:cubicBezTo>
                    <a:pt x="123" y="305"/>
                    <a:pt x="123" y="308"/>
                    <a:pt x="119" y="307"/>
                  </a:cubicBezTo>
                  <a:cubicBezTo>
                    <a:pt x="119" y="317"/>
                    <a:pt x="119" y="317"/>
                    <a:pt x="119" y="317"/>
                  </a:cubicBezTo>
                  <a:cubicBezTo>
                    <a:pt x="115" y="319"/>
                    <a:pt x="106" y="317"/>
                    <a:pt x="108" y="325"/>
                  </a:cubicBezTo>
                  <a:cubicBezTo>
                    <a:pt x="99" y="323"/>
                    <a:pt x="106" y="331"/>
                    <a:pt x="98" y="331"/>
                  </a:cubicBezTo>
                  <a:cubicBezTo>
                    <a:pt x="98" y="332"/>
                    <a:pt x="103" y="336"/>
                    <a:pt x="99" y="336"/>
                  </a:cubicBezTo>
                  <a:cubicBezTo>
                    <a:pt x="99" y="341"/>
                    <a:pt x="97" y="336"/>
                    <a:pt x="94" y="340"/>
                  </a:cubicBezTo>
                  <a:cubicBezTo>
                    <a:pt x="94" y="342"/>
                    <a:pt x="94" y="343"/>
                    <a:pt x="95" y="343"/>
                  </a:cubicBezTo>
                  <a:cubicBezTo>
                    <a:pt x="95" y="346"/>
                    <a:pt x="90" y="344"/>
                    <a:pt x="88" y="345"/>
                  </a:cubicBezTo>
                  <a:cubicBezTo>
                    <a:pt x="87" y="345"/>
                    <a:pt x="87" y="348"/>
                    <a:pt x="85" y="349"/>
                  </a:cubicBezTo>
                  <a:cubicBezTo>
                    <a:pt x="81" y="351"/>
                    <a:pt x="74" y="348"/>
                    <a:pt x="70" y="353"/>
                  </a:cubicBezTo>
                  <a:cubicBezTo>
                    <a:pt x="68" y="352"/>
                    <a:pt x="67" y="349"/>
                    <a:pt x="66" y="347"/>
                  </a:cubicBezTo>
                  <a:cubicBezTo>
                    <a:pt x="60" y="346"/>
                    <a:pt x="53" y="349"/>
                    <a:pt x="50" y="347"/>
                  </a:cubicBezTo>
                  <a:cubicBezTo>
                    <a:pt x="51" y="342"/>
                    <a:pt x="53" y="336"/>
                    <a:pt x="49" y="333"/>
                  </a:cubicBezTo>
                  <a:cubicBezTo>
                    <a:pt x="48" y="331"/>
                    <a:pt x="51" y="330"/>
                    <a:pt x="52" y="328"/>
                  </a:cubicBezTo>
                  <a:cubicBezTo>
                    <a:pt x="53" y="324"/>
                    <a:pt x="50" y="319"/>
                    <a:pt x="53" y="317"/>
                  </a:cubicBezTo>
                  <a:cubicBezTo>
                    <a:pt x="52" y="313"/>
                    <a:pt x="52" y="309"/>
                    <a:pt x="49" y="308"/>
                  </a:cubicBezTo>
                  <a:cubicBezTo>
                    <a:pt x="50" y="307"/>
                    <a:pt x="52" y="307"/>
                    <a:pt x="52" y="304"/>
                  </a:cubicBezTo>
                  <a:cubicBezTo>
                    <a:pt x="55" y="305"/>
                    <a:pt x="64" y="301"/>
                    <a:pt x="63" y="307"/>
                  </a:cubicBezTo>
                  <a:cubicBezTo>
                    <a:pt x="66" y="304"/>
                    <a:pt x="80" y="310"/>
                    <a:pt x="83" y="307"/>
                  </a:cubicBezTo>
                  <a:cubicBezTo>
                    <a:pt x="84" y="305"/>
                    <a:pt x="83" y="306"/>
                    <a:pt x="85" y="307"/>
                  </a:cubicBezTo>
                  <a:cubicBezTo>
                    <a:pt x="85" y="307"/>
                    <a:pt x="86" y="305"/>
                    <a:pt x="87" y="305"/>
                  </a:cubicBezTo>
                  <a:cubicBezTo>
                    <a:pt x="87" y="305"/>
                    <a:pt x="87" y="307"/>
                    <a:pt x="87" y="307"/>
                  </a:cubicBezTo>
                  <a:cubicBezTo>
                    <a:pt x="91" y="306"/>
                    <a:pt x="93" y="304"/>
                    <a:pt x="94" y="300"/>
                  </a:cubicBezTo>
                  <a:cubicBezTo>
                    <a:pt x="94" y="298"/>
                    <a:pt x="97" y="291"/>
                    <a:pt x="94" y="287"/>
                  </a:cubicBezTo>
                  <a:cubicBezTo>
                    <a:pt x="92" y="285"/>
                    <a:pt x="95" y="285"/>
                    <a:pt x="92" y="281"/>
                  </a:cubicBezTo>
                  <a:cubicBezTo>
                    <a:pt x="92" y="280"/>
                    <a:pt x="90" y="280"/>
                    <a:pt x="88" y="280"/>
                  </a:cubicBezTo>
                  <a:cubicBezTo>
                    <a:pt x="89" y="279"/>
                    <a:pt x="90" y="278"/>
                    <a:pt x="90" y="276"/>
                  </a:cubicBezTo>
                  <a:cubicBezTo>
                    <a:pt x="88" y="275"/>
                    <a:pt x="87" y="277"/>
                    <a:pt x="87" y="277"/>
                  </a:cubicBezTo>
                  <a:cubicBezTo>
                    <a:pt x="85" y="277"/>
                    <a:pt x="87" y="275"/>
                    <a:pt x="85" y="274"/>
                  </a:cubicBezTo>
                  <a:cubicBezTo>
                    <a:pt x="84" y="274"/>
                    <a:pt x="80" y="274"/>
                    <a:pt x="78" y="273"/>
                  </a:cubicBezTo>
                  <a:cubicBezTo>
                    <a:pt x="78" y="273"/>
                    <a:pt x="78" y="272"/>
                    <a:pt x="77" y="272"/>
                  </a:cubicBezTo>
                  <a:cubicBezTo>
                    <a:pt x="75" y="272"/>
                    <a:pt x="74" y="272"/>
                    <a:pt x="74" y="270"/>
                  </a:cubicBezTo>
                  <a:cubicBezTo>
                    <a:pt x="73" y="266"/>
                    <a:pt x="77" y="269"/>
                    <a:pt x="77" y="269"/>
                  </a:cubicBezTo>
                  <a:cubicBezTo>
                    <a:pt x="81" y="267"/>
                    <a:pt x="84" y="265"/>
                    <a:pt x="92" y="266"/>
                  </a:cubicBezTo>
                  <a:cubicBezTo>
                    <a:pt x="93" y="264"/>
                    <a:pt x="91" y="263"/>
                    <a:pt x="90" y="263"/>
                  </a:cubicBezTo>
                  <a:cubicBezTo>
                    <a:pt x="91" y="259"/>
                    <a:pt x="96" y="263"/>
                    <a:pt x="98" y="263"/>
                  </a:cubicBezTo>
                  <a:cubicBezTo>
                    <a:pt x="99" y="263"/>
                    <a:pt x="102" y="260"/>
                    <a:pt x="102" y="263"/>
                  </a:cubicBezTo>
                  <a:cubicBezTo>
                    <a:pt x="105" y="261"/>
                    <a:pt x="106" y="256"/>
                    <a:pt x="111" y="256"/>
                  </a:cubicBezTo>
                  <a:cubicBezTo>
                    <a:pt x="109" y="251"/>
                    <a:pt x="115" y="254"/>
                    <a:pt x="113" y="249"/>
                  </a:cubicBezTo>
                  <a:cubicBezTo>
                    <a:pt x="122" y="249"/>
                    <a:pt x="122" y="249"/>
                    <a:pt x="122" y="249"/>
                  </a:cubicBezTo>
                  <a:cubicBezTo>
                    <a:pt x="122" y="248"/>
                    <a:pt x="120" y="248"/>
                    <a:pt x="119" y="248"/>
                  </a:cubicBezTo>
                  <a:cubicBezTo>
                    <a:pt x="120" y="246"/>
                    <a:pt x="123" y="247"/>
                    <a:pt x="122" y="242"/>
                  </a:cubicBezTo>
                  <a:cubicBezTo>
                    <a:pt x="126" y="242"/>
                    <a:pt x="125" y="245"/>
                    <a:pt x="127" y="242"/>
                  </a:cubicBezTo>
                  <a:cubicBezTo>
                    <a:pt x="124" y="235"/>
                    <a:pt x="130" y="238"/>
                    <a:pt x="130" y="231"/>
                  </a:cubicBezTo>
                  <a:cubicBezTo>
                    <a:pt x="132" y="231"/>
                    <a:pt x="134" y="231"/>
                    <a:pt x="136" y="231"/>
                  </a:cubicBezTo>
                  <a:cubicBezTo>
                    <a:pt x="138" y="231"/>
                    <a:pt x="138" y="229"/>
                    <a:pt x="139" y="228"/>
                  </a:cubicBezTo>
                  <a:cubicBezTo>
                    <a:pt x="140" y="228"/>
                    <a:pt x="140" y="229"/>
                    <a:pt x="140" y="230"/>
                  </a:cubicBezTo>
                  <a:cubicBezTo>
                    <a:pt x="142" y="230"/>
                    <a:pt x="141" y="228"/>
                    <a:pt x="142" y="228"/>
                  </a:cubicBezTo>
                  <a:cubicBezTo>
                    <a:pt x="143" y="228"/>
                    <a:pt x="146" y="229"/>
                    <a:pt x="147" y="228"/>
                  </a:cubicBezTo>
                  <a:cubicBezTo>
                    <a:pt x="149" y="228"/>
                    <a:pt x="150" y="224"/>
                    <a:pt x="153" y="225"/>
                  </a:cubicBezTo>
                  <a:cubicBezTo>
                    <a:pt x="152" y="222"/>
                    <a:pt x="148" y="223"/>
                    <a:pt x="149" y="218"/>
                  </a:cubicBezTo>
                  <a:cubicBezTo>
                    <a:pt x="152" y="218"/>
                    <a:pt x="150" y="216"/>
                    <a:pt x="150" y="211"/>
                  </a:cubicBezTo>
                  <a:cubicBezTo>
                    <a:pt x="150" y="208"/>
                    <a:pt x="152" y="205"/>
                    <a:pt x="151" y="202"/>
                  </a:cubicBezTo>
                  <a:cubicBezTo>
                    <a:pt x="157" y="202"/>
                    <a:pt x="157" y="202"/>
                    <a:pt x="157" y="202"/>
                  </a:cubicBezTo>
                  <a:cubicBezTo>
                    <a:pt x="161" y="201"/>
                    <a:pt x="154" y="198"/>
                    <a:pt x="160" y="199"/>
                  </a:cubicBezTo>
                  <a:cubicBezTo>
                    <a:pt x="160" y="200"/>
                    <a:pt x="162" y="200"/>
                    <a:pt x="163" y="200"/>
                  </a:cubicBezTo>
                  <a:cubicBezTo>
                    <a:pt x="160" y="203"/>
                    <a:pt x="160" y="200"/>
                    <a:pt x="161" y="204"/>
                  </a:cubicBezTo>
                  <a:cubicBezTo>
                    <a:pt x="162" y="207"/>
                    <a:pt x="161" y="209"/>
                    <a:pt x="164" y="209"/>
                  </a:cubicBezTo>
                  <a:cubicBezTo>
                    <a:pt x="164" y="211"/>
                    <a:pt x="164" y="213"/>
                    <a:pt x="163" y="213"/>
                  </a:cubicBezTo>
                  <a:cubicBezTo>
                    <a:pt x="162" y="215"/>
                    <a:pt x="169" y="210"/>
                    <a:pt x="171" y="214"/>
                  </a:cubicBezTo>
                  <a:cubicBezTo>
                    <a:pt x="170" y="218"/>
                    <a:pt x="162" y="215"/>
                    <a:pt x="161" y="220"/>
                  </a:cubicBezTo>
                  <a:cubicBezTo>
                    <a:pt x="160" y="223"/>
                    <a:pt x="164" y="223"/>
                    <a:pt x="165" y="224"/>
                  </a:cubicBezTo>
                  <a:cubicBezTo>
                    <a:pt x="167" y="225"/>
                    <a:pt x="167" y="227"/>
                    <a:pt x="170" y="227"/>
                  </a:cubicBezTo>
                  <a:cubicBezTo>
                    <a:pt x="168" y="224"/>
                    <a:pt x="164" y="224"/>
                    <a:pt x="171" y="224"/>
                  </a:cubicBezTo>
                  <a:cubicBezTo>
                    <a:pt x="173" y="224"/>
                    <a:pt x="175" y="224"/>
                    <a:pt x="177" y="224"/>
                  </a:cubicBezTo>
                  <a:cubicBezTo>
                    <a:pt x="179" y="224"/>
                    <a:pt x="180" y="225"/>
                    <a:pt x="182" y="225"/>
                  </a:cubicBezTo>
                  <a:cubicBezTo>
                    <a:pt x="186" y="225"/>
                    <a:pt x="187" y="223"/>
                    <a:pt x="191" y="224"/>
                  </a:cubicBezTo>
                  <a:cubicBezTo>
                    <a:pt x="191" y="224"/>
                    <a:pt x="196" y="226"/>
                    <a:pt x="198" y="224"/>
                  </a:cubicBezTo>
                  <a:cubicBezTo>
                    <a:pt x="198" y="224"/>
                    <a:pt x="198" y="223"/>
                    <a:pt x="198" y="223"/>
                  </a:cubicBezTo>
                  <a:cubicBezTo>
                    <a:pt x="202" y="221"/>
                    <a:pt x="206" y="223"/>
                    <a:pt x="207" y="220"/>
                  </a:cubicBezTo>
                  <a:cubicBezTo>
                    <a:pt x="213" y="225"/>
                    <a:pt x="217" y="215"/>
                    <a:pt x="220" y="218"/>
                  </a:cubicBezTo>
                  <a:cubicBezTo>
                    <a:pt x="220" y="213"/>
                    <a:pt x="220" y="213"/>
                    <a:pt x="220" y="213"/>
                  </a:cubicBezTo>
                  <a:cubicBezTo>
                    <a:pt x="223" y="213"/>
                    <a:pt x="222" y="212"/>
                    <a:pt x="223" y="210"/>
                  </a:cubicBezTo>
                  <a:cubicBezTo>
                    <a:pt x="223" y="210"/>
                    <a:pt x="224" y="206"/>
                    <a:pt x="224" y="206"/>
                  </a:cubicBezTo>
                  <a:cubicBezTo>
                    <a:pt x="226" y="204"/>
                    <a:pt x="224" y="204"/>
                    <a:pt x="224" y="202"/>
                  </a:cubicBezTo>
                  <a:cubicBezTo>
                    <a:pt x="228" y="202"/>
                    <a:pt x="230" y="201"/>
                    <a:pt x="230" y="199"/>
                  </a:cubicBezTo>
                  <a:cubicBezTo>
                    <a:pt x="231" y="199"/>
                    <a:pt x="231" y="200"/>
                    <a:pt x="231" y="202"/>
                  </a:cubicBezTo>
                  <a:cubicBezTo>
                    <a:pt x="233" y="200"/>
                    <a:pt x="234" y="200"/>
                    <a:pt x="237" y="200"/>
                  </a:cubicBezTo>
                  <a:cubicBezTo>
                    <a:pt x="238" y="200"/>
                    <a:pt x="238" y="197"/>
                    <a:pt x="240" y="197"/>
                  </a:cubicBezTo>
                  <a:cubicBezTo>
                    <a:pt x="240" y="194"/>
                    <a:pt x="239" y="192"/>
                    <a:pt x="237" y="192"/>
                  </a:cubicBezTo>
                  <a:cubicBezTo>
                    <a:pt x="238" y="190"/>
                    <a:pt x="238" y="189"/>
                    <a:pt x="238" y="186"/>
                  </a:cubicBezTo>
                  <a:cubicBezTo>
                    <a:pt x="241" y="187"/>
                    <a:pt x="243" y="186"/>
                    <a:pt x="243" y="183"/>
                  </a:cubicBezTo>
                  <a:cubicBezTo>
                    <a:pt x="246" y="187"/>
                    <a:pt x="247" y="182"/>
                    <a:pt x="252" y="183"/>
                  </a:cubicBezTo>
                  <a:cubicBezTo>
                    <a:pt x="253" y="183"/>
                    <a:pt x="254" y="185"/>
                    <a:pt x="254" y="185"/>
                  </a:cubicBezTo>
                  <a:cubicBezTo>
                    <a:pt x="255" y="185"/>
                    <a:pt x="255" y="183"/>
                    <a:pt x="257" y="183"/>
                  </a:cubicBezTo>
                  <a:cubicBezTo>
                    <a:pt x="258" y="183"/>
                    <a:pt x="260" y="185"/>
                    <a:pt x="259" y="185"/>
                  </a:cubicBezTo>
                  <a:cubicBezTo>
                    <a:pt x="261" y="184"/>
                    <a:pt x="260" y="183"/>
                    <a:pt x="261" y="182"/>
                  </a:cubicBezTo>
                  <a:cubicBezTo>
                    <a:pt x="261" y="181"/>
                    <a:pt x="263" y="182"/>
                    <a:pt x="264" y="182"/>
                  </a:cubicBezTo>
                  <a:cubicBezTo>
                    <a:pt x="266" y="180"/>
                    <a:pt x="265" y="178"/>
                    <a:pt x="269" y="179"/>
                  </a:cubicBezTo>
                  <a:cubicBezTo>
                    <a:pt x="267" y="177"/>
                    <a:pt x="269" y="172"/>
                    <a:pt x="265" y="172"/>
                  </a:cubicBezTo>
                  <a:cubicBezTo>
                    <a:pt x="262" y="170"/>
                    <a:pt x="263" y="175"/>
                    <a:pt x="262" y="175"/>
                  </a:cubicBezTo>
                  <a:cubicBezTo>
                    <a:pt x="261" y="175"/>
                    <a:pt x="261" y="173"/>
                    <a:pt x="259" y="173"/>
                  </a:cubicBezTo>
                  <a:cubicBezTo>
                    <a:pt x="259" y="174"/>
                    <a:pt x="258" y="175"/>
                    <a:pt x="258" y="175"/>
                  </a:cubicBezTo>
                  <a:cubicBezTo>
                    <a:pt x="257" y="175"/>
                    <a:pt x="257" y="173"/>
                    <a:pt x="255" y="173"/>
                  </a:cubicBezTo>
                  <a:cubicBezTo>
                    <a:pt x="253" y="174"/>
                    <a:pt x="251" y="176"/>
                    <a:pt x="248" y="175"/>
                  </a:cubicBezTo>
                  <a:cubicBezTo>
                    <a:pt x="247" y="175"/>
                    <a:pt x="247" y="177"/>
                    <a:pt x="247" y="178"/>
                  </a:cubicBezTo>
                  <a:cubicBezTo>
                    <a:pt x="241" y="176"/>
                    <a:pt x="235" y="178"/>
                    <a:pt x="230" y="176"/>
                  </a:cubicBezTo>
                  <a:cubicBezTo>
                    <a:pt x="230" y="176"/>
                    <a:pt x="230" y="174"/>
                    <a:pt x="230" y="173"/>
                  </a:cubicBezTo>
                  <a:cubicBezTo>
                    <a:pt x="229" y="172"/>
                    <a:pt x="225" y="174"/>
                    <a:pt x="224" y="172"/>
                  </a:cubicBezTo>
                  <a:cubicBezTo>
                    <a:pt x="228" y="164"/>
                    <a:pt x="226" y="160"/>
                    <a:pt x="224" y="151"/>
                  </a:cubicBezTo>
                  <a:cubicBezTo>
                    <a:pt x="228" y="151"/>
                    <a:pt x="234" y="145"/>
                    <a:pt x="236" y="148"/>
                  </a:cubicBezTo>
                  <a:cubicBezTo>
                    <a:pt x="238" y="147"/>
                    <a:pt x="235" y="146"/>
                    <a:pt x="237" y="143"/>
                  </a:cubicBezTo>
                  <a:cubicBezTo>
                    <a:pt x="241" y="143"/>
                    <a:pt x="242" y="135"/>
                    <a:pt x="243" y="133"/>
                  </a:cubicBezTo>
                  <a:cubicBezTo>
                    <a:pt x="243" y="133"/>
                    <a:pt x="245" y="133"/>
                    <a:pt x="245" y="133"/>
                  </a:cubicBezTo>
                  <a:cubicBezTo>
                    <a:pt x="246" y="130"/>
                    <a:pt x="240" y="129"/>
                    <a:pt x="243" y="126"/>
                  </a:cubicBezTo>
                  <a:cubicBezTo>
                    <a:pt x="241" y="127"/>
                    <a:pt x="237" y="125"/>
                    <a:pt x="234" y="126"/>
                  </a:cubicBezTo>
                  <a:cubicBezTo>
                    <a:pt x="231" y="126"/>
                    <a:pt x="228" y="129"/>
                    <a:pt x="224" y="129"/>
                  </a:cubicBezTo>
                  <a:cubicBezTo>
                    <a:pt x="222" y="127"/>
                    <a:pt x="222" y="137"/>
                    <a:pt x="223" y="134"/>
                  </a:cubicBezTo>
                  <a:cubicBezTo>
                    <a:pt x="222" y="137"/>
                    <a:pt x="221" y="133"/>
                    <a:pt x="220" y="134"/>
                  </a:cubicBezTo>
                  <a:cubicBezTo>
                    <a:pt x="219" y="136"/>
                    <a:pt x="221" y="138"/>
                    <a:pt x="220" y="140"/>
                  </a:cubicBezTo>
                  <a:cubicBezTo>
                    <a:pt x="220" y="140"/>
                    <a:pt x="216" y="143"/>
                    <a:pt x="214" y="145"/>
                  </a:cubicBezTo>
                  <a:cubicBezTo>
                    <a:pt x="211" y="150"/>
                    <a:pt x="211" y="153"/>
                    <a:pt x="205" y="152"/>
                  </a:cubicBezTo>
                  <a:cubicBezTo>
                    <a:pt x="204" y="154"/>
                    <a:pt x="207" y="156"/>
                    <a:pt x="205" y="157"/>
                  </a:cubicBezTo>
                  <a:cubicBezTo>
                    <a:pt x="203" y="157"/>
                    <a:pt x="204" y="159"/>
                    <a:pt x="203" y="159"/>
                  </a:cubicBezTo>
                  <a:cubicBezTo>
                    <a:pt x="203" y="160"/>
                    <a:pt x="201" y="159"/>
                    <a:pt x="200" y="159"/>
                  </a:cubicBezTo>
                  <a:cubicBezTo>
                    <a:pt x="200" y="160"/>
                    <a:pt x="201" y="162"/>
                    <a:pt x="200" y="162"/>
                  </a:cubicBezTo>
                  <a:cubicBezTo>
                    <a:pt x="200" y="162"/>
                    <a:pt x="199" y="162"/>
                    <a:pt x="199" y="162"/>
                  </a:cubicBezTo>
                  <a:cubicBezTo>
                    <a:pt x="198" y="164"/>
                    <a:pt x="200" y="168"/>
                    <a:pt x="198" y="168"/>
                  </a:cubicBezTo>
                  <a:cubicBezTo>
                    <a:pt x="198" y="169"/>
                    <a:pt x="202" y="170"/>
                    <a:pt x="199" y="171"/>
                  </a:cubicBezTo>
                  <a:cubicBezTo>
                    <a:pt x="201" y="172"/>
                    <a:pt x="202" y="175"/>
                    <a:pt x="206" y="175"/>
                  </a:cubicBezTo>
                  <a:cubicBezTo>
                    <a:pt x="206" y="177"/>
                    <a:pt x="207" y="178"/>
                    <a:pt x="209" y="179"/>
                  </a:cubicBezTo>
                  <a:cubicBezTo>
                    <a:pt x="208" y="180"/>
                    <a:pt x="207" y="181"/>
                    <a:pt x="206" y="182"/>
                  </a:cubicBezTo>
                  <a:cubicBezTo>
                    <a:pt x="205" y="183"/>
                    <a:pt x="206" y="185"/>
                    <a:pt x="205" y="186"/>
                  </a:cubicBezTo>
                  <a:cubicBezTo>
                    <a:pt x="203" y="187"/>
                    <a:pt x="202" y="188"/>
                    <a:pt x="199" y="187"/>
                  </a:cubicBezTo>
                  <a:cubicBezTo>
                    <a:pt x="198" y="193"/>
                    <a:pt x="194" y="195"/>
                    <a:pt x="195" y="203"/>
                  </a:cubicBezTo>
                  <a:cubicBezTo>
                    <a:pt x="190" y="201"/>
                    <a:pt x="190" y="210"/>
                    <a:pt x="186" y="210"/>
                  </a:cubicBezTo>
                  <a:cubicBezTo>
                    <a:pt x="186" y="210"/>
                    <a:pt x="185" y="210"/>
                    <a:pt x="185" y="210"/>
                  </a:cubicBezTo>
                  <a:cubicBezTo>
                    <a:pt x="183" y="210"/>
                    <a:pt x="185" y="212"/>
                    <a:pt x="184" y="213"/>
                  </a:cubicBezTo>
                  <a:cubicBezTo>
                    <a:pt x="181" y="214"/>
                    <a:pt x="178" y="211"/>
                    <a:pt x="177" y="214"/>
                  </a:cubicBezTo>
                  <a:cubicBezTo>
                    <a:pt x="174" y="214"/>
                    <a:pt x="176" y="208"/>
                    <a:pt x="175" y="206"/>
                  </a:cubicBezTo>
                  <a:cubicBezTo>
                    <a:pt x="174" y="205"/>
                    <a:pt x="174" y="202"/>
                    <a:pt x="172" y="202"/>
                  </a:cubicBezTo>
                  <a:cubicBezTo>
                    <a:pt x="169" y="201"/>
                    <a:pt x="174" y="197"/>
                    <a:pt x="168" y="197"/>
                  </a:cubicBezTo>
                  <a:cubicBezTo>
                    <a:pt x="171" y="194"/>
                    <a:pt x="166" y="193"/>
                    <a:pt x="165" y="192"/>
                  </a:cubicBezTo>
                  <a:cubicBezTo>
                    <a:pt x="165" y="191"/>
                    <a:pt x="167" y="190"/>
                    <a:pt x="167" y="189"/>
                  </a:cubicBezTo>
                  <a:cubicBezTo>
                    <a:pt x="167" y="185"/>
                    <a:pt x="163" y="183"/>
                    <a:pt x="160" y="180"/>
                  </a:cubicBezTo>
                  <a:cubicBezTo>
                    <a:pt x="155" y="182"/>
                    <a:pt x="157" y="189"/>
                    <a:pt x="150" y="187"/>
                  </a:cubicBezTo>
                  <a:cubicBezTo>
                    <a:pt x="150" y="189"/>
                    <a:pt x="152" y="189"/>
                    <a:pt x="153" y="189"/>
                  </a:cubicBezTo>
                  <a:cubicBezTo>
                    <a:pt x="153" y="190"/>
                    <a:pt x="151" y="190"/>
                    <a:pt x="150" y="190"/>
                  </a:cubicBezTo>
                  <a:cubicBezTo>
                    <a:pt x="147" y="190"/>
                    <a:pt x="149" y="195"/>
                    <a:pt x="146" y="195"/>
                  </a:cubicBezTo>
                  <a:cubicBezTo>
                    <a:pt x="139" y="196"/>
                    <a:pt x="141" y="189"/>
                    <a:pt x="135" y="190"/>
                  </a:cubicBezTo>
                  <a:cubicBezTo>
                    <a:pt x="135" y="189"/>
                    <a:pt x="136" y="189"/>
                    <a:pt x="137" y="189"/>
                  </a:cubicBezTo>
                  <a:cubicBezTo>
                    <a:pt x="139" y="185"/>
                    <a:pt x="133" y="182"/>
                    <a:pt x="137" y="180"/>
                  </a:cubicBezTo>
                  <a:cubicBezTo>
                    <a:pt x="136" y="179"/>
                    <a:pt x="135" y="178"/>
                    <a:pt x="133" y="178"/>
                  </a:cubicBezTo>
                  <a:cubicBezTo>
                    <a:pt x="132" y="176"/>
                    <a:pt x="135" y="175"/>
                    <a:pt x="135" y="175"/>
                  </a:cubicBezTo>
                  <a:cubicBezTo>
                    <a:pt x="135" y="173"/>
                    <a:pt x="132" y="173"/>
                    <a:pt x="132" y="172"/>
                  </a:cubicBezTo>
                  <a:cubicBezTo>
                    <a:pt x="132" y="171"/>
                    <a:pt x="134" y="163"/>
                    <a:pt x="132" y="168"/>
                  </a:cubicBezTo>
                  <a:cubicBezTo>
                    <a:pt x="129" y="167"/>
                    <a:pt x="131" y="165"/>
                    <a:pt x="133" y="165"/>
                  </a:cubicBezTo>
                  <a:cubicBezTo>
                    <a:pt x="130" y="160"/>
                    <a:pt x="138" y="159"/>
                    <a:pt x="135" y="158"/>
                  </a:cubicBezTo>
                  <a:cubicBezTo>
                    <a:pt x="135" y="156"/>
                    <a:pt x="139" y="158"/>
                    <a:pt x="139" y="155"/>
                  </a:cubicBezTo>
                  <a:cubicBezTo>
                    <a:pt x="139" y="153"/>
                    <a:pt x="140" y="155"/>
                    <a:pt x="140" y="155"/>
                  </a:cubicBezTo>
                  <a:cubicBezTo>
                    <a:pt x="141" y="154"/>
                    <a:pt x="141" y="153"/>
                    <a:pt x="143" y="152"/>
                  </a:cubicBezTo>
                  <a:cubicBezTo>
                    <a:pt x="145" y="152"/>
                    <a:pt x="144" y="150"/>
                    <a:pt x="144" y="148"/>
                  </a:cubicBezTo>
                  <a:cubicBezTo>
                    <a:pt x="147" y="149"/>
                    <a:pt x="149" y="148"/>
                    <a:pt x="149" y="145"/>
                  </a:cubicBezTo>
                  <a:cubicBezTo>
                    <a:pt x="153" y="144"/>
                    <a:pt x="150" y="150"/>
                    <a:pt x="156" y="148"/>
                  </a:cubicBezTo>
                  <a:cubicBezTo>
                    <a:pt x="156" y="147"/>
                    <a:pt x="154" y="147"/>
                    <a:pt x="153" y="147"/>
                  </a:cubicBezTo>
                  <a:cubicBezTo>
                    <a:pt x="157" y="144"/>
                    <a:pt x="161" y="145"/>
                    <a:pt x="164" y="141"/>
                  </a:cubicBezTo>
                  <a:cubicBezTo>
                    <a:pt x="164" y="141"/>
                    <a:pt x="164" y="139"/>
                    <a:pt x="164" y="138"/>
                  </a:cubicBezTo>
                  <a:cubicBezTo>
                    <a:pt x="164" y="138"/>
                    <a:pt x="166" y="139"/>
                    <a:pt x="167" y="138"/>
                  </a:cubicBezTo>
                  <a:cubicBezTo>
                    <a:pt x="167" y="137"/>
                    <a:pt x="166" y="135"/>
                    <a:pt x="167" y="134"/>
                  </a:cubicBezTo>
                  <a:cubicBezTo>
                    <a:pt x="167" y="133"/>
                    <a:pt x="171" y="132"/>
                    <a:pt x="171" y="131"/>
                  </a:cubicBezTo>
                  <a:cubicBezTo>
                    <a:pt x="172" y="130"/>
                    <a:pt x="170" y="127"/>
                    <a:pt x="171" y="126"/>
                  </a:cubicBezTo>
                  <a:cubicBezTo>
                    <a:pt x="171" y="125"/>
                    <a:pt x="173" y="128"/>
                    <a:pt x="174" y="127"/>
                  </a:cubicBezTo>
                  <a:cubicBezTo>
                    <a:pt x="173" y="128"/>
                    <a:pt x="176" y="120"/>
                    <a:pt x="175" y="120"/>
                  </a:cubicBezTo>
                  <a:cubicBezTo>
                    <a:pt x="178" y="124"/>
                    <a:pt x="179" y="118"/>
                    <a:pt x="182" y="117"/>
                  </a:cubicBezTo>
                  <a:cubicBezTo>
                    <a:pt x="182" y="115"/>
                    <a:pt x="185" y="114"/>
                    <a:pt x="182" y="113"/>
                  </a:cubicBezTo>
                  <a:cubicBezTo>
                    <a:pt x="182" y="110"/>
                    <a:pt x="186" y="113"/>
                    <a:pt x="186" y="109"/>
                  </a:cubicBezTo>
                  <a:cubicBezTo>
                    <a:pt x="187" y="107"/>
                    <a:pt x="189" y="108"/>
                    <a:pt x="191" y="108"/>
                  </a:cubicBezTo>
                  <a:cubicBezTo>
                    <a:pt x="191" y="106"/>
                    <a:pt x="190" y="105"/>
                    <a:pt x="189" y="105"/>
                  </a:cubicBezTo>
                  <a:cubicBezTo>
                    <a:pt x="193" y="102"/>
                    <a:pt x="196" y="101"/>
                    <a:pt x="199" y="101"/>
                  </a:cubicBezTo>
                  <a:cubicBezTo>
                    <a:pt x="201" y="99"/>
                    <a:pt x="199" y="98"/>
                    <a:pt x="200" y="95"/>
                  </a:cubicBezTo>
                  <a:cubicBezTo>
                    <a:pt x="202" y="94"/>
                    <a:pt x="205" y="93"/>
                    <a:pt x="205" y="91"/>
                  </a:cubicBezTo>
                  <a:cubicBezTo>
                    <a:pt x="205" y="87"/>
                    <a:pt x="209" y="92"/>
                    <a:pt x="209" y="86"/>
                  </a:cubicBezTo>
                  <a:cubicBezTo>
                    <a:pt x="214" y="85"/>
                    <a:pt x="220" y="89"/>
                    <a:pt x="220" y="81"/>
                  </a:cubicBezTo>
                  <a:cubicBezTo>
                    <a:pt x="223" y="83"/>
                    <a:pt x="229" y="79"/>
                    <a:pt x="233" y="82"/>
                  </a:cubicBezTo>
                  <a:cubicBezTo>
                    <a:pt x="234" y="81"/>
                    <a:pt x="235" y="80"/>
                    <a:pt x="236" y="78"/>
                  </a:cubicBezTo>
                  <a:cubicBezTo>
                    <a:pt x="240" y="76"/>
                    <a:pt x="243" y="82"/>
                    <a:pt x="243" y="77"/>
                  </a:cubicBezTo>
                  <a:cubicBezTo>
                    <a:pt x="245" y="77"/>
                    <a:pt x="245" y="80"/>
                    <a:pt x="248" y="81"/>
                  </a:cubicBezTo>
                  <a:cubicBezTo>
                    <a:pt x="250" y="80"/>
                    <a:pt x="249" y="76"/>
                    <a:pt x="254" y="78"/>
                  </a:cubicBezTo>
                  <a:cubicBezTo>
                    <a:pt x="254" y="80"/>
                    <a:pt x="252" y="80"/>
                    <a:pt x="252" y="82"/>
                  </a:cubicBezTo>
                  <a:cubicBezTo>
                    <a:pt x="253" y="83"/>
                    <a:pt x="260" y="76"/>
                    <a:pt x="264" y="79"/>
                  </a:cubicBezTo>
                  <a:cubicBezTo>
                    <a:pt x="265" y="81"/>
                    <a:pt x="264" y="79"/>
                    <a:pt x="266" y="79"/>
                  </a:cubicBezTo>
                  <a:cubicBezTo>
                    <a:pt x="269" y="80"/>
                    <a:pt x="272" y="82"/>
                    <a:pt x="276" y="81"/>
                  </a:cubicBezTo>
                  <a:cubicBezTo>
                    <a:pt x="276" y="82"/>
                    <a:pt x="277" y="84"/>
                    <a:pt x="276" y="85"/>
                  </a:cubicBezTo>
                  <a:cubicBezTo>
                    <a:pt x="276" y="86"/>
                    <a:pt x="274" y="85"/>
                    <a:pt x="273" y="85"/>
                  </a:cubicBezTo>
                  <a:cubicBezTo>
                    <a:pt x="272" y="86"/>
                    <a:pt x="273" y="89"/>
                    <a:pt x="271" y="88"/>
                  </a:cubicBezTo>
                  <a:cubicBezTo>
                    <a:pt x="273" y="91"/>
                    <a:pt x="282" y="89"/>
                    <a:pt x="285" y="88"/>
                  </a:cubicBezTo>
                  <a:cubicBezTo>
                    <a:pt x="288" y="86"/>
                    <a:pt x="287" y="90"/>
                    <a:pt x="287" y="91"/>
                  </a:cubicBezTo>
                  <a:cubicBezTo>
                    <a:pt x="289" y="92"/>
                    <a:pt x="292" y="90"/>
                    <a:pt x="292" y="92"/>
                  </a:cubicBezTo>
                  <a:cubicBezTo>
                    <a:pt x="302" y="90"/>
                    <a:pt x="304" y="98"/>
                    <a:pt x="310" y="95"/>
                  </a:cubicBezTo>
                  <a:cubicBezTo>
                    <a:pt x="309" y="99"/>
                    <a:pt x="314" y="97"/>
                    <a:pt x="314" y="101"/>
                  </a:cubicBezTo>
                  <a:cubicBezTo>
                    <a:pt x="318" y="101"/>
                    <a:pt x="323" y="100"/>
                    <a:pt x="320" y="103"/>
                  </a:cubicBezTo>
                  <a:cubicBezTo>
                    <a:pt x="323" y="104"/>
                    <a:pt x="326" y="104"/>
                    <a:pt x="328" y="105"/>
                  </a:cubicBezTo>
                  <a:cubicBezTo>
                    <a:pt x="328" y="105"/>
                    <a:pt x="328" y="107"/>
                    <a:pt x="328" y="108"/>
                  </a:cubicBezTo>
                  <a:cubicBezTo>
                    <a:pt x="329" y="108"/>
                    <a:pt x="332" y="107"/>
                    <a:pt x="332" y="108"/>
                  </a:cubicBezTo>
                  <a:cubicBezTo>
                    <a:pt x="334" y="113"/>
                    <a:pt x="334" y="115"/>
                    <a:pt x="332" y="120"/>
                  </a:cubicBezTo>
                  <a:cubicBezTo>
                    <a:pt x="330" y="117"/>
                    <a:pt x="327" y="121"/>
                    <a:pt x="324" y="122"/>
                  </a:cubicBezTo>
                  <a:cubicBezTo>
                    <a:pt x="320" y="122"/>
                    <a:pt x="315" y="117"/>
                    <a:pt x="311" y="122"/>
                  </a:cubicBezTo>
                  <a:cubicBezTo>
                    <a:pt x="310" y="122"/>
                    <a:pt x="311" y="119"/>
                    <a:pt x="310" y="119"/>
                  </a:cubicBezTo>
                  <a:cubicBezTo>
                    <a:pt x="308" y="118"/>
                    <a:pt x="308" y="120"/>
                    <a:pt x="307" y="120"/>
                  </a:cubicBezTo>
                  <a:cubicBezTo>
                    <a:pt x="306" y="120"/>
                    <a:pt x="305" y="117"/>
                    <a:pt x="304" y="117"/>
                  </a:cubicBezTo>
                  <a:cubicBezTo>
                    <a:pt x="302" y="117"/>
                    <a:pt x="298" y="121"/>
                    <a:pt x="299" y="116"/>
                  </a:cubicBezTo>
                  <a:cubicBezTo>
                    <a:pt x="294" y="118"/>
                    <a:pt x="295" y="116"/>
                    <a:pt x="290" y="116"/>
                  </a:cubicBezTo>
                  <a:cubicBezTo>
                    <a:pt x="290" y="118"/>
                    <a:pt x="291" y="119"/>
                    <a:pt x="293" y="119"/>
                  </a:cubicBezTo>
                  <a:cubicBezTo>
                    <a:pt x="295" y="118"/>
                    <a:pt x="295" y="120"/>
                    <a:pt x="297" y="120"/>
                  </a:cubicBezTo>
                  <a:cubicBezTo>
                    <a:pt x="295" y="123"/>
                    <a:pt x="297" y="122"/>
                    <a:pt x="299" y="123"/>
                  </a:cubicBezTo>
                  <a:cubicBezTo>
                    <a:pt x="299" y="123"/>
                    <a:pt x="298" y="125"/>
                    <a:pt x="299" y="126"/>
                  </a:cubicBezTo>
                  <a:cubicBezTo>
                    <a:pt x="299" y="127"/>
                    <a:pt x="301" y="127"/>
                    <a:pt x="301" y="129"/>
                  </a:cubicBezTo>
                  <a:cubicBezTo>
                    <a:pt x="302" y="130"/>
                    <a:pt x="305" y="134"/>
                    <a:pt x="304" y="138"/>
                  </a:cubicBezTo>
                  <a:cubicBezTo>
                    <a:pt x="305" y="143"/>
                    <a:pt x="313" y="140"/>
                    <a:pt x="314" y="144"/>
                  </a:cubicBezTo>
                  <a:cubicBezTo>
                    <a:pt x="316" y="143"/>
                    <a:pt x="316" y="141"/>
                    <a:pt x="318" y="141"/>
                  </a:cubicBezTo>
                  <a:cubicBezTo>
                    <a:pt x="318" y="137"/>
                    <a:pt x="312" y="138"/>
                    <a:pt x="310" y="136"/>
                  </a:cubicBezTo>
                  <a:cubicBezTo>
                    <a:pt x="309" y="130"/>
                    <a:pt x="318" y="134"/>
                    <a:pt x="321" y="133"/>
                  </a:cubicBezTo>
                  <a:cubicBezTo>
                    <a:pt x="321" y="136"/>
                    <a:pt x="327" y="132"/>
                    <a:pt x="325" y="137"/>
                  </a:cubicBezTo>
                  <a:cubicBezTo>
                    <a:pt x="329" y="139"/>
                    <a:pt x="331" y="133"/>
                    <a:pt x="331" y="138"/>
                  </a:cubicBezTo>
                  <a:cubicBezTo>
                    <a:pt x="335" y="136"/>
                    <a:pt x="331" y="131"/>
                    <a:pt x="328" y="131"/>
                  </a:cubicBezTo>
                  <a:cubicBezTo>
                    <a:pt x="329" y="129"/>
                    <a:pt x="332" y="128"/>
                    <a:pt x="335" y="127"/>
                  </a:cubicBezTo>
                  <a:cubicBezTo>
                    <a:pt x="337" y="125"/>
                    <a:pt x="337" y="122"/>
                    <a:pt x="339" y="120"/>
                  </a:cubicBezTo>
                  <a:cubicBezTo>
                    <a:pt x="345" y="120"/>
                    <a:pt x="348" y="121"/>
                    <a:pt x="352" y="123"/>
                  </a:cubicBezTo>
                  <a:cubicBezTo>
                    <a:pt x="353" y="123"/>
                    <a:pt x="353" y="120"/>
                    <a:pt x="355" y="120"/>
                  </a:cubicBezTo>
                  <a:cubicBezTo>
                    <a:pt x="355" y="118"/>
                    <a:pt x="354" y="117"/>
                    <a:pt x="352" y="116"/>
                  </a:cubicBezTo>
                  <a:cubicBezTo>
                    <a:pt x="354" y="111"/>
                    <a:pt x="354" y="106"/>
                    <a:pt x="353" y="101"/>
                  </a:cubicBezTo>
                  <a:cubicBezTo>
                    <a:pt x="358" y="100"/>
                    <a:pt x="362" y="100"/>
                    <a:pt x="365" y="102"/>
                  </a:cubicBezTo>
                  <a:cubicBezTo>
                    <a:pt x="365" y="102"/>
                    <a:pt x="369" y="103"/>
                    <a:pt x="369" y="106"/>
                  </a:cubicBezTo>
                  <a:cubicBezTo>
                    <a:pt x="360" y="106"/>
                    <a:pt x="360" y="106"/>
                    <a:pt x="360" y="106"/>
                  </a:cubicBezTo>
                  <a:cubicBezTo>
                    <a:pt x="360" y="110"/>
                    <a:pt x="360" y="110"/>
                    <a:pt x="360" y="110"/>
                  </a:cubicBezTo>
                  <a:cubicBezTo>
                    <a:pt x="364" y="114"/>
                    <a:pt x="365" y="110"/>
                    <a:pt x="367" y="112"/>
                  </a:cubicBezTo>
                  <a:cubicBezTo>
                    <a:pt x="369" y="113"/>
                    <a:pt x="363" y="113"/>
                    <a:pt x="363" y="113"/>
                  </a:cubicBezTo>
                  <a:cubicBezTo>
                    <a:pt x="362" y="116"/>
                    <a:pt x="367" y="113"/>
                    <a:pt x="369" y="116"/>
                  </a:cubicBezTo>
                  <a:cubicBezTo>
                    <a:pt x="371" y="115"/>
                    <a:pt x="374" y="113"/>
                    <a:pt x="376" y="110"/>
                  </a:cubicBezTo>
                  <a:cubicBezTo>
                    <a:pt x="376" y="110"/>
                    <a:pt x="378" y="109"/>
                    <a:pt x="377" y="108"/>
                  </a:cubicBezTo>
                  <a:cubicBezTo>
                    <a:pt x="384" y="109"/>
                    <a:pt x="383" y="104"/>
                    <a:pt x="388" y="105"/>
                  </a:cubicBezTo>
                  <a:cubicBezTo>
                    <a:pt x="390" y="104"/>
                    <a:pt x="391" y="103"/>
                    <a:pt x="391" y="101"/>
                  </a:cubicBezTo>
                  <a:cubicBezTo>
                    <a:pt x="394" y="101"/>
                    <a:pt x="395" y="99"/>
                    <a:pt x="395" y="98"/>
                  </a:cubicBezTo>
                  <a:cubicBezTo>
                    <a:pt x="401" y="102"/>
                    <a:pt x="405" y="95"/>
                    <a:pt x="411" y="95"/>
                  </a:cubicBezTo>
                  <a:cubicBezTo>
                    <a:pt x="411" y="101"/>
                    <a:pt x="411" y="101"/>
                    <a:pt x="411" y="101"/>
                  </a:cubicBezTo>
                  <a:cubicBezTo>
                    <a:pt x="416" y="101"/>
                    <a:pt x="420" y="100"/>
                    <a:pt x="423" y="99"/>
                  </a:cubicBezTo>
                  <a:cubicBezTo>
                    <a:pt x="424" y="99"/>
                    <a:pt x="426" y="99"/>
                    <a:pt x="426" y="99"/>
                  </a:cubicBezTo>
                  <a:cubicBezTo>
                    <a:pt x="426" y="99"/>
                    <a:pt x="426" y="98"/>
                    <a:pt x="426" y="98"/>
                  </a:cubicBezTo>
                  <a:cubicBezTo>
                    <a:pt x="429" y="97"/>
                    <a:pt x="433" y="98"/>
                    <a:pt x="433" y="94"/>
                  </a:cubicBezTo>
                  <a:cubicBezTo>
                    <a:pt x="437" y="95"/>
                    <a:pt x="442" y="96"/>
                    <a:pt x="445" y="99"/>
                  </a:cubicBezTo>
                  <a:cubicBezTo>
                    <a:pt x="447" y="98"/>
                    <a:pt x="448" y="97"/>
                    <a:pt x="449" y="95"/>
                  </a:cubicBezTo>
                  <a:cubicBezTo>
                    <a:pt x="449" y="93"/>
                    <a:pt x="443" y="92"/>
                    <a:pt x="447" y="91"/>
                  </a:cubicBezTo>
                  <a:cubicBezTo>
                    <a:pt x="445" y="87"/>
                    <a:pt x="438" y="88"/>
                    <a:pt x="440" y="81"/>
                  </a:cubicBezTo>
                  <a:cubicBezTo>
                    <a:pt x="443" y="82"/>
                    <a:pt x="443" y="84"/>
                    <a:pt x="447" y="85"/>
                  </a:cubicBezTo>
                  <a:cubicBezTo>
                    <a:pt x="449" y="85"/>
                    <a:pt x="452" y="89"/>
                    <a:pt x="456" y="88"/>
                  </a:cubicBezTo>
                  <a:cubicBezTo>
                    <a:pt x="457" y="88"/>
                    <a:pt x="457" y="86"/>
                    <a:pt x="457" y="86"/>
                  </a:cubicBezTo>
                  <a:cubicBezTo>
                    <a:pt x="458" y="86"/>
                    <a:pt x="460" y="89"/>
                    <a:pt x="460" y="86"/>
                  </a:cubicBezTo>
                  <a:cubicBezTo>
                    <a:pt x="462" y="86"/>
                    <a:pt x="462" y="89"/>
                    <a:pt x="463" y="89"/>
                  </a:cubicBezTo>
                  <a:cubicBezTo>
                    <a:pt x="465" y="90"/>
                    <a:pt x="468" y="89"/>
                    <a:pt x="467" y="92"/>
                  </a:cubicBezTo>
                  <a:cubicBezTo>
                    <a:pt x="471" y="90"/>
                    <a:pt x="473" y="93"/>
                    <a:pt x="478" y="91"/>
                  </a:cubicBezTo>
                  <a:cubicBezTo>
                    <a:pt x="476" y="95"/>
                    <a:pt x="483" y="92"/>
                    <a:pt x="481" y="96"/>
                  </a:cubicBezTo>
                  <a:cubicBezTo>
                    <a:pt x="483" y="96"/>
                    <a:pt x="485" y="97"/>
                    <a:pt x="485" y="99"/>
                  </a:cubicBezTo>
                  <a:cubicBezTo>
                    <a:pt x="490" y="98"/>
                    <a:pt x="490" y="102"/>
                    <a:pt x="495" y="101"/>
                  </a:cubicBezTo>
                  <a:cubicBezTo>
                    <a:pt x="498" y="92"/>
                    <a:pt x="487" y="96"/>
                    <a:pt x="489" y="88"/>
                  </a:cubicBezTo>
                  <a:cubicBezTo>
                    <a:pt x="489" y="86"/>
                    <a:pt x="488" y="88"/>
                    <a:pt x="485" y="88"/>
                  </a:cubicBezTo>
                  <a:cubicBezTo>
                    <a:pt x="485" y="85"/>
                    <a:pt x="488" y="84"/>
                    <a:pt x="487" y="79"/>
                  </a:cubicBezTo>
                  <a:cubicBezTo>
                    <a:pt x="487" y="78"/>
                    <a:pt x="484" y="79"/>
                    <a:pt x="484" y="78"/>
                  </a:cubicBezTo>
                  <a:cubicBezTo>
                    <a:pt x="484" y="78"/>
                    <a:pt x="486" y="75"/>
                    <a:pt x="484" y="75"/>
                  </a:cubicBezTo>
                  <a:cubicBezTo>
                    <a:pt x="484" y="72"/>
                    <a:pt x="488" y="73"/>
                    <a:pt x="487" y="70"/>
                  </a:cubicBezTo>
                  <a:cubicBezTo>
                    <a:pt x="489" y="70"/>
                    <a:pt x="488" y="66"/>
                    <a:pt x="492" y="67"/>
                  </a:cubicBezTo>
                  <a:cubicBezTo>
                    <a:pt x="492" y="64"/>
                    <a:pt x="493" y="62"/>
                    <a:pt x="496" y="63"/>
                  </a:cubicBezTo>
                  <a:cubicBezTo>
                    <a:pt x="495" y="56"/>
                    <a:pt x="501" y="58"/>
                    <a:pt x="501" y="53"/>
                  </a:cubicBezTo>
                  <a:cubicBezTo>
                    <a:pt x="507" y="52"/>
                    <a:pt x="510" y="55"/>
                    <a:pt x="515" y="56"/>
                  </a:cubicBezTo>
                  <a:cubicBezTo>
                    <a:pt x="515" y="58"/>
                    <a:pt x="514" y="60"/>
                    <a:pt x="516" y="60"/>
                  </a:cubicBezTo>
                  <a:cubicBezTo>
                    <a:pt x="516" y="61"/>
                    <a:pt x="514" y="61"/>
                    <a:pt x="512" y="61"/>
                  </a:cubicBezTo>
                  <a:cubicBezTo>
                    <a:pt x="512" y="67"/>
                    <a:pt x="514" y="69"/>
                    <a:pt x="512" y="74"/>
                  </a:cubicBezTo>
                  <a:cubicBezTo>
                    <a:pt x="513" y="75"/>
                    <a:pt x="514" y="76"/>
                    <a:pt x="515" y="77"/>
                  </a:cubicBezTo>
                  <a:cubicBezTo>
                    <a:pt x="515" y="77"/>
                    <a:pt x="516" y="78"/>
                    <a:pt x="517" y="78"/>
                  </a:cubicBezTo>
                  <a:cubicBezTo>
                    <a:pt x="515" y="81"/>
                    <a:pt x="517" y="89"/>
                    <a:pt x="515" y="92"/>
                  </a:cubicBezTo>
                  <a:cubicBezTo>
                    <a:pt x="513" y="97"/>
                    <a:pt x="518" y="95"/>
                    <a:pt x="519" y="98"/>
                  </a:cubicBezTo>
                  <a:cubicBezTo>
                    <a:pt x="518" y="109"/>
                    <a:pt x="513" y="116"/>
                    <a:pt x="503" y="119"/>
                  </a:cubicBezTo>
                  <a:cubicBezTo>
                    <a:pt x="504" y="122"/>
                    <a:pt x="510" y="119"/>
                    <a:pt x="511" y="122"/>
                  </a:cubicBezTo>
                  <a:cubicBezTo>
                    <a:pt x="514" y="121"/>
                    <a:pt x="513" y="117"/>
                    <a:pt x="517" y="117"/>
                  </a:cubicBezTo>
                  <a:cubicBezTo>
                    <a:pt x="517" y="118"/>
                    <a:pt x="516" y="120"/>
                    <a:pt x="516" y="122"/>
                  </a:cubicBezTo>
                  <a:cubicBezTo>
                    <a:pt x="518" y="121"/>
                    <a:pt x="517" y="119"/>
                    <a:pt x="519" y="119"/>
                  </a:cubicBezTo>
                  <a:cubicBezTo>
                    <a:pt x="521" y="119"/>
                    <a:pt x="520" y="116"/>
                    <a:pt x="520" y="116"/>
                  </a:cubicBezTo>
                  <a:cubicBezTo>
                    <a:pt x="521" y="116"/>
                    <a:pt x="523" y="116"/>
                    <a:pt x="523" y="116"/>
                  </a:cubicBezTo>
                  <a:cubicBezTo>
                    <a:pt x="524" y="115"/>
                    <a:pt x="523" y="113"/>
                    <a:pt x="523" y="112"/>
                  </a:cubicBezTo>
                  <a:cubicBezTo>
                    <a:pt x="527" y="112"/>
                    <a:pt x="527" y="112"/>
                    <a:pt x="527" y="112"/>
                  </a:cubicBezTo>
                  <a:cubicBezTo>
                    <a:pt x="526" y="107"/>
                    <a:pt x="532" y="103"/>
                    <a:pt x="527" y="101"/>
                  </a:cubicBezTo>
                  <a:cubicBezTo>
                    <a:pt x="528" y="99"/>
                    <a:pt x="530" y="100"/>
                    <a:pt x="530" y="98"/>
                  </a:cubicBezTo>
                  <a:cubicBezTo>
                    <a:pt x="530" y="96"/>
                    <a:pt x="528" y="97"/>
                    <a:pt x="527" y="96"/>
                  </a:cubicBezTo>
                  <a:cubicBezTo>
                    <a:pt x="527" y="93"/>
                    <a:pt x="532" y="96"/>
                    <a:pt x="534" y="95"/>
                  </a:cubicBezTo>
                  <a:cubicBezTo>
                    <a:pt x="533" y="94"/>
                    <a:pt x="534" y="90"/>
                    <a:pt x="530" y="91"/>
                  </a:cubicBezTo>
                  <a:cubicBezTo>
                    <a:pt x="527" y="93"/>
                    <a:pt x="525" y="87"/>
                    <a:pt x="524" y="91"/>
                  </a:cubicBezTo>
                  <a:cubicBezTo>
                    <a:pt x="522" y="88"/>
                    <a:pt x="522" y="85"/>
                    <a:pt x="523" y="82"/>
                  </a:cubicBezTo>
                  <a:cubicBezTo>
                    <a:pt x="523" y="82"/>
                    <a:pt x="526" y="83"/>
                    <a:pt x="526" y="82"/>
                  </a:cubicBezTo>
                  <a:cubicBezTo>
                    <a:pt x="527" y="81"/>
                    <a:pt x="525" y="77"/>
                    <a:pt x="526" y="75"/>
                  </a:cubicBezTo>
                  <a:cubicBezTo>
                    <a:pt x="526" y="73"/>
                    <a:pt x="524" y="75"/>
                    <a:pt x="524" y="75"/>
                  </a:cubicBezTo>
                  <a:cubicBezTo>
                    <a:pt x="522" y="73"/>
                    <a:pt x="523" y="70"/>
                    <a:pt x="522" y="67"/>
                  </a:cubicBezTo>
                  <a:cubicBezTo>
                    <a:pt x="527" y="69"/>
                    <a:pt x="525" y="63"/>
                    <a:pt x="529" y="63"/>
                  </a:cubicBezTo>
                  <a:cubicBezTo>
                    <a:pt x="529" y="56"/>
                    <a:pt x="529" y="56"/>
                    <a:pt x="529" y="56"/>
                  </a:cubicBezTo>
                  <a:cubicBezTo>
                    <a:pt x="533" y="54"/>
                    <a:pt x="531" y="60"/>
                    <a:pt x="532" y="63"/>
                  </a:cubicBezTo>
                  <a:cubicBezTo>
                    <a:pt x="532" y="65"/>
                    <a:pt x="534" y="61"/>
                    <a:pt x="534" y="64"/>
                  </a:cubicBezTo>
                  <a:cubicBezTo>
                    <a:pt x="534" y="65"/>
                    <a:pt x="533" y="66"/>
                    <a:pt x="533" y="65"/>
                  </a:cubicBezTo>
                  <a:cubicBezTo>
                    <a:pt x="534" y="69"/>
                    <a:pt x="537" y="70"/>
                    <a:pt x="541" y="72"/>
                  </a:cubicBezTo>
                  <a:cubicBezTo>
                    <a:pt x="544" y="73"/>
                    <a:pt x="541" y="68"/>
                    <a:pt x="540" y="68"/>
                  </a:cubicBezTo>
                  <a:cubicBezTo>
                    <a:pt x="542" y="66"/>
                    <a:pt x="546" y="66"/>
                    <a:pt x="550" y="65"/>
                  </a:cubicBezTo>
                  <a:cubicBezTo>
                    <a:pt x="550" y="64"/>
                    <a:pt x="547" y="64"/>
                    <a:pt x="546" y="64"/>
                  </a:cubicBezTo>
                  <a:cubicBezTo>
                    <a:pt x="547" y="60"/>
                    <a:pt x="544" y="60"/>
                    <a:pt x="544" y="57"/>
                  </a:cubicBezTo>
                  <a:cubicBezTo>
                    <a:pt x="545" y="60"/>
                    <a:pt x="554" y="56"/>
                    <a:pt x="553" y="61"/>
                  </a:cubicBezTo>
                  <a:cubicBezTo>
                    <a:pt x="554" y="62"/>
                    <a:pt x="555" y="60"/>
                    <a:pt x="555" y="60"/>
                  </a:cubicBezTo>
                  <a:cubicBezTo>
                    <a:pt x="557" y="60"/>
                    <a:pt x="556" y="62"/>
                    <a:pt x="557" y="63"/>
                  </a:cubicBezTo>
                  <a:cubicBezTo>
                    <a:pt x="557" y="63"/>
                    <a:pt x="559" y="62"/>
                    <a:pt x="560" y="63"/>
                  </a:cubicBezTo>
                  <a:cubicBezTo>
                    <a:pt x="562" y="65"/>
                    <a:pt x="567" y="62"/>
                    <a:pt x="564" y="67"/>
                  </a:cubicBezTo>
                  <a:cubicBezTo>
                    <a:pt x="571" y="67"/>
                    <a:pt x="571" y="67"/>
                    <a:pt x="571" y="67"/>
                  </a:cubicBezTo>
                  <a:cubicBezTo>
                    <a:pt x="571" y="65"/>
                    <a:pt x="565" y="64"/>
                    <a:pt x="569" y="63"/>
                  </a:cubicBezTo>
                  <a:cubicBezTo>
                    <a:pt x="568" y="61"/>
                    <a:pt x="567" y="61"/>
                    <a:pt x="565" y="60"/>
                  </a:cubicBezTo>
                  <a:cubicBezTo>
                    <a:pt x="564" y="53"/>
                    <a:pt x="565" y="52"/>
                    <a:pt x="565" y="44"/>
                  </a:cubicBezTo>
                  <a:cubicBezTo>
                    <a:pt x="573" y="44"/>
                    <a:pt x="583" y="45"/>
                    <a:pt x="589" y="44"/>
                  </a:cubicBezTo>
                  <a:cubicBezTo>
                    <a:pt x="592" y="44"/>
                    <a:pt x="590" y="40"/>
                    <a:pt x="593" y="43"/>
                  </a:cubicBezTo>
                  <a:cubicBezTo>
                    <a:pt x="598" y="40"/>
                    <a:pt x="594" y="37"/>
                    <a:pt x="596" y="33"/>
                  </a:cubicBezTo>
                  <a:cubicBezTo>
                    <a:pt x="599" y="34"/>
                    <a:pt x="601" y="33"/>
                    <a:pt x="603" y="32"/>
                  </a:cubicBezTo>
                  <a:cubicBezTo>
                    <a:pt x="605" y="29"/>
                    <a:pt x="609" y="27"/>
                    <a:pt x="611" y="25"/>
                  </a:cubicBezTo>
                  <a:cubicBezTo>
                    <a:pt x="626" y="23"/>
                    <a:pt x="641" y="21"/>
                    <a:pt x="652" y="16"/>
                  </a:cubicBezTo>
                  <a:cubicBezTo>
                    <a:pt x="654" y="15"/>
                    <a:pt x="655" y="19"/>
                    <a:pt x="655" y="19"/>
                  </a:cubicBezTo>
                  <a:cubicBezTo>
                    <a:pt x="656" y="19"/>
                    <a:pt x="657" y="15"/>
                    <a:pt x="656" y="15"/>
                  </a:cubicBezTo>
                  <a:cubicBezTo>
                    <a:pt x="659" y="16"/>
                    <a:pt x="656" y="17"/>
                    <a:pt x="658" y="19"/>
                  </a:cubicBezTo>
                  <a:cubicBezTo>
                    <a:pt x="658" y="20"/>
                    <a:pt x="661" y="19"/>
                    <a:pt x="661" y="21"/>
                  </a:cubicBezTo>
                  <a:cubicBezTo>
                    <a:pt x="663" y="20"/>
                    <a:pt x="659" y="18"/>
                    <a:pt x="662" y="18"/>
                  </a:cubicBezTo>
                  <a:cubicBezTo>
                    <a:pt x="664" y="17"/>
                    <a:pt x="669" y="18"/>
                    <a:pt x="669" y="14"/>
                  </a:cubicBezTo>
                  <a:cubicBezTo>
                    <a:pt x="672" y="14"/>
                    <a:pt x="673" y="13"/>
                    <a:pt x="673" y="11"/>
                  </a:cubicBezTo>
                  <a:cubicBezTo>
                    <a:pt x="675" y="11"/>
                    <a:pt x="675" y="13"/>
                    <a:pt x="677" y="14"/>
                  </a:cubicBezTo>
                  <a:cubicBezTo>
                    <a:pt x="681" y="13"/>
                    <a:pt x="680" y="9"/>
                    <a:pt x="680" y="5"/>
                  </a:cubicBezTo>
                  <a:cubicBezTo>
                    <a:pt x="687" y="3"/>
                    <a:pt x="694" y="0"/>
                    <a:pt x="704" y="1"/>
                  </a:cubicBezTo>
                  <a:cubicBezTo>
                    <a:pt x="703" y="2"/>
                    <a:pt x="703" y="4"/>
                    <a:pt x="703" y="7"/>
                  </a:cubicBezTo>
                  <a:cubicBezTo>
                    <a:pt x="705" y="10"/>
                    <a:pt x="711" y="10"/>
                    <a:pt x="714" y="7"/>
                  </a:cubicBezTo>
                  <a:cubicBezTo>
                    <a:pt x="715" y="7"/>
                    <a:pt x="715" y="8"/>
                    <a:pt x="714" y="8"/>
                  </a:cubicBezTo>
                  <a:moveTo>
                    <a:pt x="1051" y="179"/>
                  </a:moveTo>
                  <a:cubicBezTo>
                    <a:pt x="1051" y="177"/>
                    <a:pt x="1048" y="178"/>
                    <a:pt x="1048" y="176"/>
                  </a:cubicBezTo>
                  <a:cubicBezTo>
                    <a:pt x="1043" y="175"/>
                    <a:pt x="1043" y="179"/>
                    <a:pt x="1048" y="178"/>
                  </a:cubicBezTo>
                  <a:cubicBezTo>
                    <a:pt x="1048" y="179"/>
                    <a:pt x="1049" y="179"/>
                    <a:pt x="1051" y="179"/>
                  </a:cubicBezTo>
                  <a:moveTo>
                    <a:pt x="303" y="284"/>
                  </a:moveTo>
                  <a:cubicBezTo>
                    <a:pt x="302" y="289"/>
                    <a:pt x="308" y="286"/>
                    <a:pt x="306" y="291"/>
                  </a:cubicBezTo>
                  <a:cubicBezTo>
                    <a:pt x="308" y="292"/>
                    <a:pt x="309" y="289"/>
                    <a:pt x="310" y="291"/>
                  </a:cubicBezTo>
                  <a:cubicBezTo>
                    <a:pt x="310" y="293"/>
                    <a:pt x="309" y="292"/>
                    <a:pt x="308" y="293"/>
                  </a:cubicBezTo>
                  <a:cubicBezTo>
                    <a:pt x="306" y="294"/>
                    <a:pt x="300" y="296"/>
                    <a:pt x="299" y="296"/>
                  </a:cubicBezTo>
                  <a:cubicBezTo>
                    <a:pt x="295" y="295"/>
                    <a:pt x="294" y="292"/>
                    <a:pt x="292" y="290"/>
                  </a:cubicBezTo>
                  <a:cubicBezTo>
                    <a:pt x="292" y="288"/>
                    <a:pt x="296" y="289"/>
                    <a:pt x="296" y="287"/>
                  </a:cubicBezTo>
                  <a:cubicBezTo>
                    <a:pt x="293" y="285"/>
                    <a:pt x="292" y="284"/>
                    <a:pt x="287" y="286"/>
                  </a:cubicBezTo>
                  <a:cubicBezTo>
                    <a:pt x="286" y="283"/>
                    <a:pt x="285" y="281"/>
                    <a:pt x="280" y="281"/>
                  </a:cubicBezTo>
                  <a:cubicBezTo>
                    <a:pt x="279" y="281"/>
                    <a:pt x="280" y="284"/>
                    <a:pt x="279" y="284"/>
                  </a:cubicBezTo>
                  <a:cubicBezTo>
                    <a:pt x="278" y="285"/>
                    <a:pt x="276" y="285"/>
                    <a:pt x="275" y="286"/>
                  </a:cubicBezTo>
                  <a:cubicBezTo>
                    <a:pt x="273" y="287"/>
                    <a:pt x="273" y="291"/>
                    <a:pt x="269" y="290"/>
                  </a:cubicBezTo>
                  <a:cubicBezTo>
                    <a:pt x="271" y="295"/>
                    <a:pt x="267" y="296"/>
                    <a:pt x="266" y="297"/>
                  </a:cubicBezTo>
                  <a:cubicBezTo>
                    <a:pt x="265" y="300"/>
                    <a:pt x="266" y="303"/>
                    <a:pt x="265" y="307"/>
                  </a:cubicBezTo>
                  <a:cubicBezTo>
                    <a:pt x="264" y="307"/>
                    <a:pt x="263" y="306"/>
                    <a:pt x="262" y="305"/>
                  </a:cubicBezTo>
                  <a:cubicBezTo>
                    <a:pt x="261" y="310"/>
                    <a:pt x="265" y="312"/>
                    <a:pt x="262" y="315"/>
                  </a:cubicBezTo>
                  <a:cubicBezTo>
                    <a:pt x="265" y="314"/>
                    <a:pt x="264" y="318"/>
                    <a:pt x="265" y="318"/>
                  </a:cubicBezTo>
                  <a:cubicBezTo>
                    <a:pt x="266" y="318"/>
                    <a:pt x="267" y="318"/>
                    <a:pt x="268" y="318"/>
                  </a:cubicBezTo>
                  <a:cubicBezTo>
                    <a:pt x="271" y="319"/>
                    <a:pt x="272" y="321"/>
                    <a:pt x="273" y="319"/>
                  </a:cubicBezTo>
                  <a:cubicBezTo>
                    <a:pt x="274" y="319"/>
                    <a:pt x="276" y="319"/>
                    <a:pt x="276" y="319"/>
                  </a:cubicBezTo>
                  <a:cubicBezTo>
                    <a:pt x="281" y="319"/>
                    <a:pt x="280" y="318"/>
                    <a:pt x="282" y="317"/>
                  </a:cubicBezTo>
                  <a:cubicBezTo>
                    <a:pt x="284" y="316"/>
                    <a:pt x="285" y="318"/>
                    <a:pt x="287" y="318"/>
                  </a:cubicBezTo>
                  <a:cubicBezTo>
                    <a:pt x="288" y="317"/>
                    <a:pt x="288" y="315"/>
                    <a:pt x="289" y="315"/>
                  </a:cubicBezTo>
                  <a:cubicBezTo>
                    <a:pt x="292" y="314"/>
                    <a:pt x="298" y="314"/>
                    <a:pt x="301" y="315"/>
                  </a:cubicBezTo>
                  <a:cubicBezTo>
                    <a:pt x="304" y="316"/>
                    <a:pt x="304" y="318"/>
                    <a:pt x="307" y="318"/>
                  </a:cubicBezTo>
                  <a:cubicBezTo>
                    <a:pt x="308" y="318"/>
                    <a:pt x="309" y="317"/>
                    <a:pt x="310" y="317"/>
                  </a:cubicBezTo>
                  <a:cubicBezTo>
                    <a:pt x="309" y="317"/>
                    <a:pt x="311" y="318"/>
                    <a:pt x="311" y="318"/>
                  </a:cubicBezTo>
                  <a:cubicBezTo>
                    <a:pt x="315" y="319"/>
                    <a:pt x="315" y="319"/>
                    <a:pt x="318" y="319"/>
                  </a:cubicBezTo>
                  <a:cubicBezTo>
                    <a:pt x="325" y="320"/>
                    <a:pt x="331" y="318"/>
                    <a:pt x="338" y="319"/>
                  </a:cubicBezTo>
                  <a:cubicBezTo>
                    <a:pt x="337" y="316"/>
                    <a:pt x="338" y="314"/>
                    <a:pt x="339" y="312"/>
                  </a:cubicBezTo>
                  <a:cubicBezTo>
                    <a:pt x="334" y="306"/>
                    <a:pt x="331" y="300"/>
                    <a:pt x="321" y="298"/>
                  </a:cubicBezTo>
                  <a:cubicBezTo>
                    <a:pt x="322" y="296"/>
                    <a:pt x="319" y="296"/>
                    <a:pt x="318" y="294"/>
                  </a:cubicBezTo>
                  <a:cubicBezTo>
                    <a:pt x="318" y="292"/>
                    <a:pt x="318" y="291"/>
                    <a:pt x="317" y="290"/>
                  </a:cubicBezTo>
                  <a:cubicBezTo>
                    <a:pt x="318" y="286"/>
                    <a:pt x="322" y="286"/>
                    <a:pt x="321" y="280"/>
                  </a:cubicBezTo>
                  <a:cubicBezTo>
                    <a:pt x="313" y="279"/>
                    <a:pt x="309" y="283"/>
                    <a:pt x="303" y="284"/>
                  </a:cubicBezTo>
                  <a:moveTo>
                    <a:pt x="400" y="349"/>
                  </a:moveTo>
                  <a:cubicBezTo>
                    <a:pt x="398" y="349"/>
                    <a:pt x="396" y="349"/>
                    <a:pt x="398" y="350"/>
                  </a:cubicBezTo>
                  <a:cubicBezTo>
                    <a:pt x="401" y="348"/>
                    <a:pt x="406" y="348"/>
                    <a:pt x="408" y="347"/>
                  </a:cubicBezTo>
                  <a:cubicBezTo>
                    <a:pt x="408" y="347"/>
                    <a:pt x="408" y="345"/>
                    <a:pt x="408" y="345"/>
                  </a:cubicBezTo>
                  <a:cubicBezTo>
                    <a:pt x="409" y="344"/>
                    <a:pt x="410" y="346"/>
                    <a:pt x="411" y="346"/>
                  </a:cubicBezTo>
                  <a:cubicBezTo>
                    <a:pt x="411" y="336"/>
                    <a:pt x="411" y="336"/>
                    <a:pt x="411" y="336"/>
                  </a:cubicBezTo>
                  <a:cubicBezTo>
                    <a:pt x="409" y="334"/>
                    <a:pt x="408" y="334"/>
                    <a:pt x="407" y="332"/>
                  </a:cubicBezTo>
                  <a:cubicBezTo>
                    <a:pt x="406" y="331"/>
                    <a:pt x="407" y="330"/>
                    <a:pt x="407" y="329"/>
                  </a:cubicBezTo>
                  <a:cubicBezTo>
                    <a:pt x="406" y="327"/>
                    <a:pt x="402" y="326"/>
                    <a:pt x="405" y="325"/>
                  </a:cubicBezTo>
                  <a:cubicBezTo>
                    <a:pt x="414" y="325"/>
                    <a:pt x="414" y="325"/>
                    <a:pt x="414" y="325"/>
                  </a:cubicBezTo>
                  <a:cubicBezTo>
                    <a:pt x="415" y="320"/>
                    <a:pt x="411" y="320"/>
                    <a:pt x="411" y="318"/>
                  </a:cubicBezTo>
                  <a:cubicBezTo>
                    <a:pt x="411" y="315"/>
                    <a:pt x="408" y="316"/>
                    <a:pt x="407" y="314"/>
                  </a:cubicBezTo>
                  <a:cubicBezTo>
                    <a:pt x="407" y="314"/>
                    <a:pt x="409" y="312"/>
                    <a:pt x="408" y="311"/>
                  </a:cubicBezTo>
                  <a:cubicBezTo>
                    <a:pt x="404" y="312"/>
                    <a:pt x="403" y="309"/>
                    <a:pt x="400" y="310"/>
                  </a:cubicBezTo>
                  <a:cubicBezTo>
                    <a:pt x="401" y="302"/>
                    <a:pt x="391" y="304"/>
                    <a:pt x="391" y="297"/>
                  </a:cubicBezTo>
                  <a:cubicBezTo>
                    <a:pt x="395" y="294"/>
                    <a:pt x="397" y="290"/>
                    <a:pt x="405" y="291"/>
                  </a:cubicBezTo>
                  <a:cubicBezTo>
                    <a:pt x="406" y="290"/>
                    <a:pt x="405" y="289"/>
                    <a:pt x="407" y="288"/>
                  </a:cubicBezTo>
                  <a:cubicBezTo>
                    <a:pt x="407" y="285"/>
                    <a:pt x="402" y="285"/>
                    <a:pt x="402" y="281"/>
                  </a:cubicBezTo>
                  <a:cubicBezTo>
                    <a:pt x="396" y="281"/>
                    <a:pt x="393" y="283"/>
                    <a:pt x="388" y="281"/>
                  </a:cubicBezTo>
                  <a:cubicBezTo>
                    <a:pt x="388" y="283"/>
                    <a:pt x="388" y="285"/>
                    <a:pt x="387" y="283"/>
                  </a:cubicBezTo>
                  <a:cubicBezTo>
                    <a:pt x="386" y="282"/>
                    <a:pt x="386" y="284"/>
                    <a:pt x="386" y="284"/>
                  </a:cubicBezTo>
                  <a:cubicBezTo>
                    <a:pt x="383" y="286"/>
                    <a:pt x="377" y="288"/>
                    <a:pt x="376" y="288"/>
                  </a:cubicBezTo>
                  <a:cubicBezTo>
                    <a:pt x="372" y="290"/>
                    <a:pt x="373" y="290"/>
                    <a:pt x="372" y="293"/>
                  </a:cubicBezTo>
                  <a:cubicBezTo>
                    <a:pt x="371" y="293"/>
                    <a:pt x="369" y="292"/>
                    <a:pt x="369" y="293"/>
                  </a:cubicBezTo>
                  <a:cubicBezTo>
                    <a:pt x="368" y="293"/>
                    <a:pt x="369" y="296"/>
                    <a:pt x="369" y="297"/>
                  </a:cubicBezTo>
                  <a:cubicBezTo>
                    <a:pt x="369" y="300"/>
                    <a:pt x="373" y="295"/>
                    <a:pt x="373" y="300"/>
                  </a:cubicBezTo>
                  <a:cubicBezTo>
                    <a:pt x="373" y="301"/>
                    <a:pt x="374" y="301"/>
                    <a:pt x="374" y="303"/>
                  </a:cubicBezTo>
                  <a:cubicBezTo>
                    <a:pt x="373" y="307"/>
                    <a:pt x="376" y="310"/>
                    <a:pt x="376" y="311"/>
                  </a:cubicBezTo>
                  <a:cubicBezTo>
                    <a:pt x="376" y="313"/>
                    <a:pt x="376" y="313"/>
                    <a:pt x="377" y="314"/>
                  </a:cubicBezTo>
                  <a:cubicBezTo>
                    <a:pt x="377" y="314"/>
                    <a:pt x="379" y="318"/>
                    <a:pt x="379" y="318"/>
                  </a:cubicBezTo>
                  <a:cubicBezTo>
                    <a:pt x="380" y="322"/>
                    <a:pt x="380" y="321"/>
                    <a:pt x="381" y="324"/>
                  </a:cubicBezTo>
                  <a:cubicBezTo>
                    <a:pt x="382" y="325"/>
                    <a:pt x="381" y="327"/>
                    <a:pt x="381" y="328"/>
                  </a:cubicBezTo>
                  <a:cubicBezTo>
                    <a:pt x="382" y="329"/>
                    <a:pt x="385" y="329"/>
                    <a:pt x="384" y="332"/>
                  </a:cubicBezTo>
                  <a:cubicBezTo>
                    <a:pt x="379" y="331"/>
                    <a:pt x="383" y="338"/>
                    <a:pt x="380" y="339"/>
                  </a:cubicBezTo>
                  <a:cubicBezTo>
                    <a:pt x="386" y="340"/>
                    <a:pt x="386" y="349"/>
                    <a:pt x="393" y="345"/>
                  </a:cubicBezTo>
                  <a:cubicBezTo>
                    <a:pt x="387" y="350"/>
                    <a:pt x="399" y="345"/>
                    <a:pt x="400" y="349"/>
                  </a:cubicBezTo>
                  <a:moveTo>
                    <a:pt x="442" y="284"/>
                  </a:moveTo>
                  <a:cubicBezTo>
                    <a:pt x="441" y="285"/>
                    <a:pt x="441" y="287"/>
                    <a:pt x="440" y="288"/>
                  </a:cubicBezTo>
                  <a:cubicBezTo>
                    <a:pt x="439" y="290"/>
                    <a:pt x="437" y="290"/>
                    <a:pt x="436" y="291"/>
                  </a:cubicBezTo>
                  <a:cubicBezTo>
                    <a:pt x="437" y="292"/>
                    <a:pt x="440" y="295"/>
                    <a:pt x="440" y="297"/>
                  </a:cubicBezTo>
                  <a:cubicBezTo>
                    <a:pt x="440" y="297"/>
                    <a:pt x="438" y="297"/>
                    <a:pt x="439" y="298"/>
                  </a:cubicBezTo>
                  <a:cubicBezTo>
                    <a:pt x="440" y="300"/>
                    <a:pt x="443" y="299"/>
                    <a:pt x="445" y="301"/>
                  </a:cubicBezTo>
                  <a:cubicBezTo>
                    <a:pt x="445" y="300"/>
                    <a:pt x="446" y="299"/>
                    <a:pt x="447" y="298"/>
                  </a:cubicBezTo>
                  <a:cubicBezTo>
                    <a:pt x="449" y="294"/>
                    <a:pt x="445" y="294"/>
                    <a:pt x="445" y="291"/>
                  </a:cubicBezTo>
                  <a:cubicBezTo>
                    <a:pt x="447" y="290"/>
                    <a:pt x="449" y="289"/>
                    <a:pt x="449" y="286"/>
                  </a:cubicBezTo>
                  <a:cubicBezTo>
                    <a:pt x="446" y="286"/>
                    <a:pt x="446" y="285"/>
                    <a:pt x="447" y="283"/>
                  </a:cubicBezTo>
                  <a:cubicBezTo>
                    <a:pt x="445" y="284"/>
                    <a:pt x="443" y="283"/>
                    <a:pt x="442" y="284"/>
                  </a:cubicBezTo>
                  <a:moveTo>
                    <a:pt x="258" y="322"/>
                  </a:moveTo>
                  <a:cubicBezTo>
                    <a:pt x="257" y="328"/>
                    <a:pt x="267" y="324"/>
                    <a:pt x="268" y="322"/>
                  </a:cubicBezTo>
                  <a:cubicBezTo>
                    <a:pt x="264" y="321"/>
                    <a:pt x="262" y="321"/>
                    <a:pt x="258" y="322"/>
                  </a:cubicBezTo>
                  <a:moveTo>
                    <a:pt x="290" y="583"/>
                  </a:moveTo>
                  <a:cubicBezTo>
                    <a:pt x="292" y="578"/>
                    <a:pt x="300" y="578"/>
                    <a:pt x="299" y="569"/>
                  </a:cubicBezTo>
                  <a:cubicBezTo>
                    <a:pt x="295" y="572"/>
                    <a:pt x="288" y="566"/>
                    <a:pt x="283" y="570"/>
                  </a:cubicBezTo>
                  <a:cubicBezTo>
                    <a:pt x="289" y="571"/>
                    <a:pt x="282" y="572"/>
                    <a:pt x="282" y="573"/>
                  </a:cubicBezTo>
                  <a:cubicBezTo>
                    <a:pt x="282" y="572"/>
                    <a:pt x="283" y="576"/>
                    <a:pt x="283" y="577"/>
                  </a:cubicBezTo>
                  <a:cubicBezTo>
                    <a:pt x="283" y="579"/>
                    <a:pt x="283" y="581"/>
                    <a:pt x="282" y="582"/>
                  </a:cubicBezTo>
                  <a:cubicBezTo>
                    <a:pt x="282" y="581"/>
                    <a:pt x="281" y="580"/>
                    <a:pt x="280" y="582"/>
                  </a:cubicBezTo>
                  <a:cubicBezTo>
                    <a:pt x="282" y="584"/>
                    <a:pt x="287" y="583"/>
                    <a:pt x="290" y="58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5" name="Freeform 92"/>
            <p:cNvSpPr>
              <a:spLocks/>
            </p:cNvSpPr>
            <p:nvPr/>
          </p:nvSpPr>
          <p:spPr bwMode="auto">
            <a:xfrm>
              <a:off x="2303462" y="1103312"/>
              <a:ext cx="63500" cy="34925"/>
            </a:xfrm>
            <a:custGeom>
              <a:avLst/>
              <a:gdLst>
                <a:gd name="T0" fmla="*/ 12 w 17"/>
                <a:gd name="T1" fmla="*/ 0 h 9"/>
                <a:gd name="T2" fmla="*/ 15 w 17"/>
                <a:gd name="T3" fmla="*/ 8 h 9"/>
                <a:gd name="T4" fmla="*/ 0 w 17"/>
                <a:gd name="T5" fmla="*/ 4 h 9"/>
                <a:gd name="T6" fmla="*/ 12 w 17"/>
                <a:gd name="T7" fmla="*/ 0 h 9"/>
              </a:gdLst>
              <a:ahLst/>
              <a:cxnLst>
                <a:cxn ang="0">
                  <a:pos x="T0" y="T1"/>
                </a:cxn>
                <a:cxn ang="0">
                  <a:pos x="T2" y="T3"/>
                </a:cxn>
                <a:cxn ang="0">
                  <a:pos x="T4" y="T5"/>
                </a:cxn>
                <a:cxn ang="0">
                  <a:pos x="T6" y="T7"/>
                </a:cxn>
              </a:cxnLst>
              <a:rect l="0" t="0" r="r" b="b"/>
              <a:pathLst>
                <a:path w="17" h="9">
                  <a:moveTo>
                    <a:pt x="12" y="0"/>
                  </a:moveTo>
                  <a:cubicBezTo>
                    <a:pt x="12" y="4"/>
                    <a:pt x="17" y="3"/>
                    <a:pt x="15" y="8"/>
                  </a:cubicBezTo>
                  <a:cubicBezTo>
                    <a:pt x="7" y="9"/>
                    <a:pt x="3" y="7"/>
                    <a:pt x="0" y="4"/>
                  </a:cubicBezTo>
                  <a:cubicBezTo>
                    <a:pt x="2" y="1"/>
                    <a:pt x="7" y="1"/>
                    <a:pt x="1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6" name="Freeform 93"/>
            <p:cNvSpPr>
              <a:spLocks noEditPoints="1"/>
            </p:cNvSpPr>
            <p:nvPr/>
          </p:nvSpPr>
          <p:spPr bwMode="auto">
            <a:xfrm>
              <a:off x="2435225" y="1166812"/>
              <a:ext cx="633413" cy="442913"/>
            </a:xfrm>
            <a:custGeom>
              <a:avLst/>
              <a:gdLst>
                <a:gd name="T0" fmla="*/ 16 w 169"/>
                <a:gd name="T1" fmla="*/ 7 h 118"/>
                <a:gd name="T2" fmla="*/ 22 w 169"/>
                <a:gd name="T3" fmla="*/ 5 h 118"/>
                <a:gd name="T4" fmla="*/ 22 w 169"/>
                <a:gd name="T5" fmla="*/ 8 h 118"/>
                <a:gd name="T6" fmla="*/ 22 w 169"/>
                <a:gd name="T7" fmla="*/ 14 h 118"/>
                <a:gd name="T8" fmla="*/ 26 w 169"/>
                <a:gd name="T9" fmla="*/ 25 h 118"/>
                <a:gd name="T10" fmla="*/ 36 w 169"/>
                <a:gd name="T11" fmla="*/ 7 h 118"/>
                <a:gd name="T12" fmla="*/ 49 w 169"/>
                <a:gd name="T13" fmla="*/ 5 h 118"/>
                <a:gd name="T14" fmla="*/ 57 w 169"/>
                <a:gd name="T15" fmla="*/ 19 h 118"/>
                <a:gd name="T16" fmla="*/ 67 w 169"/>
                <a:gd name="T17" fmla="*/ 16 h 118"/>
                <a:gd name="T18" fmla="*/ 81 w 169"/>
                <a:gd name="T19" fmla="*/ 15 h 118"/>
                <a:gd name="T20" fmla="*/ 87 w 169"/>
                <a:gd name="T21" fmla="*/ 21 h 118"/>
                <a:gd name="T22" fmla="*/ 92 w 169"/>
                <a:gd name="T23" fmla="*/ 23 h 118"/>
                <a:gd name="T24" fmla="*/ 95 w 169"/>
                <a:gd name="T25" fmla="*/ 25 h 118"/>
                <a:gd name="T26" fmla="*/ 108 w 169"/>
                <a:gd name="T27" fmla="*/ 28 h 118"/>
                <a:gd name="T28" fmla="*/ 119 w 169"/>
                <a:gd name="T29" fmla="*/ 33 h 118"/>
                <a:gd name="T30" fmla="*/ 123 w 169"/>
                <a:gd name="T31" fmla="*/ 37 h 118"/>
                <a:gd name="T32" fmla="*/ 131 w 169"/>
                <a:gd name="T33" fmla="*/ 44 h 118"/>
                <a:gd name="T34" fmla="*/ 126 w 169"/>
                <a:gd name="T35" fmla="*/ 56 h 118"/>
                <a:gd name="T36" fmla="*/ 138 w 169"/>
                <a:gd name="T37" fmla="*/ 57 h 118"/>
                <a:gd name="T38" fmla="*/ 141 w 169"/>
                <a:gd name="T39" fmla="*/ 64 h 118"/>
                <a:gd name="T40" fmla="*/ 153 w 169"/>
                <a:gd name="T41" fmla="*/ 66 h 118"/>
                <a:gd name="T42" fmla="*/ 160 w 169"/>
                <a:gd name="T43" fmla="*/ 73 h 118"/>
                <a:gd name="T44" fmla="*/ 162 w 169"/>
                <a:gd name="T45" fmla="*/ 78 h 118"/>
                <a:gd name="T46" fmla="*/ 155 w 169"/>
                <a:gd name="T47" fmla="*/ 88 h 118"/>
                <a:gd name="T48" fmla="*/ 146 w 169"/>
                <a:gd name="T49" fmla="*/ 87 h 118"/>
                <a:gd name="T50" fmla="*/ 137 w 169"/>
                <a:gd name="T51" fmla="*/ 78 h 118"/>
                <a:gd name="T52" fmla="*/ 130 w 169"/>
                <a:gd name="T53" fmla="*/ 85 h 118"/>
                <a:gd name="T54" fmla="*/ 140 w 169"/>
                <a:gd name="T55" fmla="*/ 91 h 118"/>
                <a:gd name="T56" fmla="*/ 146 w 169"/>
                <a:gd name="T57" fmla="*/ 101 h 118"/>
                <a:gd name="T58" fmla="*/ 141 w 169"/>
                <a:gd name="T59" fmla="*/ 110 h 118"/>
                <a:gd name="T60" fmla="*/ 123 w 169"/>
                <a:gd name="T61" fmla="*/ 103 h 118"/>
                <a:gd name="T62" fmla="*/ 129 w 169"/>
                <a:gd name="T63" fmla="*/ 110 h 118"/>
                <a:gd name="T64" fmla="*/ 136 w 169"/>
                <a:gd name="T65" fmla="*/ 115 h 118"/>
                <a:gd name="T66" fmla="*/ 129 w 169"/>
                <a:gd name="T67" fmla="*/ 115 h 118"/>
                <a:gd name="T68" fmla="*/ 113 w 169"/>
                <a:gd name="T69" fmla="*/ 109 h 118"/>
                <a:gd name="T70" fmla="*/ 105 w 169"/>
                <a:gd name="T71" fmla="*/ 105 h 118"/>
                <a:gd name="T72" fmla="*/ 101 w 169"/>
                <a:gd name="T73" fmla="*/ 98 h 118"/>
                <a:gd name="T74" fmla="*/ 92 w 169"/>
                <a:gd name="T75" fmla="*/ 82 h 118"/>
                <a:gd name="T76" fmla="*/ 94 w 169"/>
                <a:gd name="T77" fmla="*/ 78 h 118"/>
                <a:gd name="T78" fmla="*/ 96 w 169"/>
                <a:gd name="T79" fmla="*/ 73 h 118"/>
                <a:gd name="T80" fmla="*/ 101 w 169"/>
                <a:gd name="T81" fmla="*/ 66 h 118"/>
                <a:gd name="T82" fmla="*/ 96 w 169"/>
                <a:gd name="T83" fmla="*/ 57 h 118"/>
                <a:gd name="T84" fmla="*/ 91 w 169"/>
                <a:gd name="T85" fmla="*/ 53 h 118"/>
                <a:gd name="T86" fmla="*/ 87 w 169"/>
                <a:gd name="T87" fmla="*/ 53 h 118"/>
                <a:gd name="T88" fmla="*/ 81 w 169"/>
                <a:gd name="T89" fmla="*/ 52 h 118"/>
                <a:gd name="T90" fmla="*/ 70 w 169"/>
                <a:gd name="T91" fmla="*/ 39 h 118"/>
                <a:gd name="T92" fmla="*/ 59 w 169"/>
                <a:gd name="T93" fmla="*/ 42 h 118"/>
                <a:gd name="T94" fmla="*/ 49 w 169"/>
                <a:gd name="T95" fmla="*/ 42 h 118"/>
                <a:gd name="T96" fmla="*/ 37 w 169"/>
                <a:gd name="T97" fmla="*/ 42 h 118"/>
                <a:gd name="T98" fmla="*/ 16 w 169"/>
                <a:gd name="T99" fmla="*/ 37 h 118"/>
                <a:gd name="T100" fmla="*/ 7 w 169"/>
                <a:gd name="T101" fmla="*/ 32 h 118"/>
                <a:gd name="T102" fmla="*/ 4 w 169"/>
                <a:gd name="T103" fmla="*/ 25 h 118"/>
                <a:gd name="T104" fmla="*/ 5 w 169"/>
                <a:gd name="T105" fmla="*/ 19 h 118"/>
                <a:gd name="T106" fmla="*/ 109 w 169"/>
                <a:gd name="T107" fmla="*/ 81 h 118"/>
                <a:gd name="T108" fmla="*/ 116 w 169"/>
                <a:gd name="T109" fmla="*/ 75 h 118"/>
                <a:gd name="T110" fmla="*/ 109 w 169"/>
                <a:gd name="T111" fmla="*/ 8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9" h="118">
                  <a:moveTo>
                    <a:pt x="7" y="8"/>
                  </a:moveTo>
                  <a:cubicBezTo>
                    <a:pt x="9" y="12"/>
                    <a:pt x="15" y="3"/>
                    <a:pt x="16" y="7"/>
                  </a:cubicBezTo>
                  <a:cubicBezTo>
                    <a:pt x="18" y="7"/>
                    <a:pt x="17" y="4"/>
                    <a:pt x="18" y="4"/>
                  </a:cubicBezTo>
                  <a:cubicBezTo>
                    <a:pt x="20" y="3"/>
                    <a:pt x="21" y="5"/>
                    <a:pt x="22" y="5"/>
                  </a:cubicBezTo>
                  <a:cubicBezTo>
                    <a:pt x="24" y="5"/>
                    <a:pt x="24" y="0"/>
                    <a:pt x="28" y="4"/>
                  </a:cubicBezTo>
                  <a:cubicBezTo>
                    <a:pt x="28" y="10"/>
                    <a:pt x="24" y="6"/>
                    <a:pt x="22" y="8"/>
                  </a:cubicBezTo>
                  <a:cubicBezTo>
                    <a:pt x="21" y="9"/>
                    <a:pt x="25" y="9"/>
                    <a:pt x="25" y="9"/>
                  </a:cubicBezTo>
                  <a:cubicBezTo>
                    <a:pt x="25" y="11"/>
                    <a:pt x="22" y="12"/>
                    <a:pt x="22" y="14"/>
                  </a:cubicBezTo>
                  <a:cubicBezTo>
                    <a:pt x="22" y="16"/>
                    <a:pt x="23" y="16"/>
                    <a:pt x="23" y="18"/>
                  </a:cubicBezTo>
                  <a:cubicBezTo>
                    <a:pt x="24" y="20"/>
                    <a:pt x="22" y="25"/>
                    <a:pt x="26" y="25"/>
                  </a:cubicBezTo>
                  <a:cubicBezTo>
                    <a:pt x="29" y="24"/>
                    <a:pt x="27" y="17"/>
                    <a:pt x="28" y="14"/>
                  </a:cubicBezTo>
                  <a:cubicBezTo>
                    <a:pt x="34" y="15"/>
                    <a:pt x="34" y="10"/>
                    <a:pt x="36" y="7"/>
                  </a:cubicBezTo>
                  <a:cubicBezTo>
                    <a:pt x="38" y="10"/>
                    <a:pt x="41" y="4"/>
                    <a:pt x="43" y="8"/>
                  </a:cubicBezTo>
                  <a:cubicBezTo>
                    <a:pt x="46" y="8"/>
                    <a:pt x="45" y="4"/>
                    <a:pt x="49" y="5"/>
                  </a:cubicBezTo>
                  <a:cubicBezTo>
                    <a:pt x="48" y="10"/>
                    <a:pt x="52" y="11"/>
                    <a:pt x="56" y="12"/>
                  </a:cubicBezTo>
                  <a:cubicBezTo>
                    <a:pt x="54" y="17"/>
                    <a:pt x="55" y="16"/>
                    <a:pt x="57" y="19"/>
                  </a:cubicBezTo>
                  <a:cubicBezTo>
                    <a:pt x="59" y="18"/>
                    <a:pt x="61" y="18"/>
                    <a:pt x="63" y="19"/>
                  </a:cubicBezTo>
                  <a:cubicBezTo>
                    <a:pt x="66" y="20"/>
                    <a:pt x="66" y="17"/>
                    <a:pt x="67" y="16"/>
                  </a:cubicBezTo>
                  <a:cubicBezTo>
                    <a:pt x="68" y="16"/>
                    <a:pt x="71" y="17"/>
                    <a:pt x="71" y="15"/>
                  </a:cubicBezTo>
                  <a:cubicBezTo>
                    <a:pt x="75" y="16"/>
                    <a:pt x="77" y="16"/>
                    <a:pt x="81" y="15"/>
                  </a:cubicBezTo>
                  <a:cubicBezTo>
                    <a:pt x="81" y="18"/>
                    <a:pt x="85" y="17"/>
                    <a:pt x="84" y="16"/>
                  </a:cubicBezTo>
                  <a:cubicBezTo>
                    <a:pt x="85" y="17"/>
                    <a:pt x="85" y="19"/>
                    <a:pt x="87" y="21"/>
                  </a:cubicBezTo>
                  <a:cubicBezTo>
                    <a:pt x="87" y="21"/>
                    <a:pt x="90" y="21"/>
                    <a:pt x="91" y="22"/>
                  </a:cubicBezTo>
                  <a:cubicBezTo>
                    <a:pt x="92" y="22"/>
                    <a:pt x="91" y="23"/>
                    <a:pt x="92" y="23"/>
                  </a:cubicBezTo>
                  <a:cubicBezTo>
                    <a:pt x="95" y="24"/>
                    <a:pt x="91" y="26"/>
                    <a:pt x="94" y="28"/>
                  </a:cubicBezTo>
                  <a:cubicBezTo>
                    <a:pt x="94" y="28"/>
                    <a:pt x="95" y="25"/>
                    <a:pt x="95" y="25"/>
                  </a:cubicBezTo>
                  <a:cubicBezTo>
                    <a:pt x="97" y="26"/>
                    <a:pt x="97" y="29"/>
                    <a:pt x="101" y="29"/>
                  </a:cubicBezTo>
                  <a:cubicBezTo>
                    <a:pt x="103" y="29"/>
                    <a:pt x="105" y="28"/>
                    <a:pt x="108" y="28"/>
                  </a:cubicBezTo>
                  <a:cubicBezTo>
                    <a:pt x="107" y="33"/>
                    <a:pt x="116" y="30"/>
                    <a:pt x="116" y="35"/>
                  </a:cubicBezTo>
                  <a:cubicBezTo>
                    <a:pt x="118" y="35"/>
                    <a:pt x="119" y="34"/>
                    <a:pt x="119" y="33"/>
                  </a:cubicBezTo>
                  <a:cubicBezTo>
                    <a:pt x="121" y="34"/>
                    <a:pt x="121" y="36"/>
                    <a:pt x="122" y="39"/>
                  </a:cubicBezTo>
                  <a:cubicBezTo>
                    <a:pt x="123" y="39"/>
                    <a:pt x="123" y="38"/>
                    <a:pt x="123" y="37"/>
                  </a:cubicBezTo>
                  <a:cubicBezTo>
                    <a:pt x="125" y="39"/>
                    <a:pt x="127" y="42"/>
                    <a:pt x="131" y="42"/>
                  </a:cubicBezTo>
                  <a:cubicBezTo>
                    <a:pt x="131" y="43"/>
                    <a:pt x="130" y="44"/>
                    <a:pt x="131" y="44"/>
                  </a:cubicBezTo>
                  <a:cubicBezTo>
                    <a:pt x="133" y="47"/>
                    <a:pt x="127" y="49"/>
                    <a:pt x="131" y="50"/>
                  </a:cubicBezTo>
                  <a:cubicBezTo>
                    <a:pt x="130" y="52"/>
                    <a:pt x="126" y="52"/>
                    <a:pt x="126" y="56"/>
                  </a:cubicBezTo>
                  <a:cubicBezTo>
                    <a:pt x="129" y="61"/>
                    <a:pt x="135" y="54"/>
                    <a:pt x="137" y="60"/>
                  </a:cubicBezTo>
                  <a:cubicBezTo>
                    <a:pt x="138" y="60"/>
                    <a:pt x="138" y="58"/>
                    <a:pt x="138" y="57"/>
                  </a:cubicBezTo>
                  <a:cubicBezTo>
                    <a:pt x="141" y="57"/>
                    <a:pt x="139" y="60"/>
                    <a:pt x="140" y="61"/>
                  </a:cubicBezTo>
                  <a:cubicBezTo>
                    <a:pt x="140" y="61"/>
                    <a:pt x="141" y="64"/>
                    <a:pt x="141" y="64"/>
                  </a:cubicBezTo>
                  <a:cubicBezTo>
                    <a:pt x="143" y="64"/>
                    <a:pt x="145" y="61"/>
                    <a:pt x="144" y="67"/>
                  </a:cubicBezTo>
                  <a:cubicBezTo>
                    <a:pt x="147" y="67"/>
                    <a:pt x="148" y="65"/>
                    <a:pt x="153" y="66"/>
                  </a:cubicBezTo>
                  <a:cubicBezTo>
                    <a:pt x="153" y="67"/>
                    <a:pt x="154" y="68"/>
                    <a:pt x="154" y="70"/>
                  </a:cubicBezTo>
                  <a:cubicBezTo>
                    <a:pt x="156" y="70"/>
                    <a:pt x="161" y="68"/>
                    <a:pt x="160" y="73"/>
                  </a:cubicBezTo>
                  <a:cubicBezTo>
                    <a:pt x="165" y="70"/>
                    <a:pt x="162" y="73"/>
                    <a:pt x="167" y="74"/>
                  </a:cubicBezTo>
                  <a:cubicBezTo>
                    <a:pt x="169" y="77"/>
                    <a:pt x="162" y="78"/>
                    <a:pt x="162" y="78"/>
                  </a:cubicBezTo>
                  <a:cubicBezTo>
                    <a:pt x="162" y="79"/>
                    <a:pt x="163" y="80"/>
                    <a:pt x="164" y="80"/>
                  </a:cubicBezTo>
                  <a:cubicBezTo>
                    <a:pt x="160" y="83"/>
                    <a:pt x="157" y="83"/>
                    <a:pt x="155" y="88"/>
                  </a:cubicBezTo>
                  <a:cubicBezTo>
                    <a:pt x="154" y="88"/>
                    <a:pt x="153" y="88"/>
                    <a:pt x="153" y="89"/>
                  </a:cubicBezTo>
                  <a:cubicBezTo>
                    <a:pt x="151" y="89"/>
                    <a:pt x="146" y="89"/>
                    <a:pt x="146" y="87"/>
                  </a:cubicBezTo>
                  <a:cubicBezTo>
                    <a:pt x="146" y="84"/>
                    <a:pt x="138" y="87"/>
                    <a:pt x="140" y="81"/>
                  </a:cubicBezTo>
                  <a:cubicBezTo>
                    <a:pt x="137" y="81"/>
                    <a:pt x="137" y="80"/>
                    <a:pt x="137" y="78"/>
                  </a:cubicBezTo>
                  <a:cubicBezTo>
                    <a:pt x="131" y="78"/>
                    <a:pt x="131" y="78"/>
                    <a:pt x="131" y="78"/>
                  </a:cubicBezTo>
                  <a:cubicBezTo>
                    <a:pt x="128" y="78"/>
                    <a:pt x="131" y="83"/>
                    <a:pt x="130" y="85"/>
                  </a:cubicBezTo>
                  <a:cubicBezTo>
                    <a:pt x="130" y="88"/>
                    <a:pt x="134" y="88"/>
                    <a:pt x="134" y="91"/>
                  </a:cubicBezTo>
                  <a:cubicBezTo>
                    <a:pt x="137" y="89"/>
                    <a:pt x="140" y="94"/>
                    <a:pt x="140" y="91"/>
                  </a:cubicBezTo>
                  <a:cubicBezTo>
                    <a:pt x="142" y="92"/>
                    <a:pt x="143" y="96"/>
                    <a:pt x="143" y="99"/>
                  </a:cubicBezTo>
                  <a:cubicBezTo>
                    <a:pt x="142" y="101"/>
                    <a:pt x="145" y="100"/>
                    <a:pt x="146" y="101"/>
                  </a:cubicBezTo>
                  <a:cubicBezTo>
                    <a:pt x="147" y="104"/>
                    <a:pt x="144" y="110"/>
                    <a:pt x="144" y="113"/>
                  </a:cubicBezTo>
                  <a:cubicBezTo>
                    <a:pt x="141" y="115"/>
                    <a:pt x="142" y="111"/>
                    <a:pt x="141" y="110"/>
                  </a:cubicBezTo>
                  <a:cubicBezTo>
                    <a:pt x="139" y="109"/>
                    <a:pt x="135" y="110"/>
                    <a:pt x="134" y="106"/>
                  </a:cubicBezTo>
                  <a:cubicBezTo>
                    <a:pt x="129" y="107"/>
                    <a:pt x="129" y="102"/>
                    <a:pt x="123" y="103"/>
                  </a:cubicBezTo>
                  <a:cubicBezTo>
                    <a:pt x="123" y="106"/>
                    <a:pt x="128" y="104"/>
                    <a:pt x="129" y="106"/>
                  </a:cubicBezTo>
                  <a:cubicBezTo>
                    <a:pt x="124" y="111"/>
                    <a:pt x="133" y="108"/>
                    <a:pt x="129" y="110"/>
                  </a:cubicBezTo>
                  <a:cubicBezTo>
                    <a:pt x="129" y="112"/>
                    <a:pt x="132" y="112"/>
                    <a:pt x="134" y="113"/>
                  </a:cubicBezTo>
                  <a:cubicBezTo>
                    <a:pt x="135" y="114"/>
                    <a:pt x="134" y="115"/>
                    <a:pt x="136" y="115"/>
                  </a:cubicBezTo>
                  <a:cubicBezTo>
                    <a:pt x="138" y="115"/>
                    <a:pt x="138" y="115"/>
                    <a:pt x="138" y="117"/>
                  </a:cubicBezTo>
                  <a:cubicBezTo>
                    <a:pt x="134" y="118"/>
                    <a:pt x="132" y="117"/>
                    <a:pt x="129" y="115"/>
                  </a:cubicBezTo>
                  <a:cubicBezTo>
                    <a:pt x="127" y="113"/>
                    <a:pt x="123" y="114"/>
                    <a:pt x="120" y="112"/>
                  </a:cubicBezTo>
                  <a:cubicBezTo>
                    <a:pt x="119" y="111"/>
                    <a:pt x="115" y="109"/>
                    <a:pt x="113" y="109"/>
                  </a:cubicBezTo>
                  <a:cubicBezTo>
                    <a:pt x="111" y="109"/>
                    <a:pt x="111" y="107"/>
                    <a:pt x="110" y="106"/>
                  </a:cubicBezTo>
                  <a:cubicBezTo>
                    <a:pt x="109" y="105"/>
                    <a:pt x="106" y="106"/>
                    <a:pt x="105" y="105"/>
                  </a:cubicBezTo>
                  <a:cubicBezTo>
                    <a:pt x="104" y="104"/>
                    <a:pt x="104" y="102"/>
                    <a:pt x="103" y="101"/>
                  </a:cubicBezTo>
                  <a:cubicBezTo>
                    <a:pt x="103" y="100"/>
                    <a:pt x="99" y="101"/>
                    <a:pt x="101" y="98"/>
                  </a:cubicBezTo>
                  <a:cubicBezTo>
                    <a:pt x="95" y="98"/>
                    <a:pt x="94" y="92"/>
                    <a:pt x="91" y="89"/>
                  </a:cubicBezTo>
                  <a:cubicBezTo>
                    <a:pt x="92" y="89"/>
                    <a:pt x="90" y="84"/>
                    <a:pt x="92" y="82"/>
                  </a:cubicBezTo>
                  <a:cubicBezTo>
                    <a:pt x="92" y="82"/>
                    <a:pt x="95" y="83"/>
                    <a:pt x="95" y="82"/>
                  </a:cubicBezTo>
                  <a:cubicBezTo>
                    <a:pt x="95" y="82"/>
                    <a:pt x="93" y="80"/>
                    <a:pt x="94" y="78"/>
                  </a:cubicBezTo>
                  <a:cubicBezTo>
                    <a:pt x="94" y="78"/>
                    <a:pt x="96" y="78"/>
                    <a:pt x="96" y="78"/>
                  </a:cubicBezTo>
                  <a:cubicBezTo>
                    <a:pt x="97" y="77"/>
                    <a:pt x="96" y="74"/>
                    <a:pt x="96" y="73"/>
                  </a:cubicBezTo>
                  <a:cubicBezTo>
                    <a:pt x="97" y="72"/>
                    <a:pt x="99" y="73"/>
                    <a:pt x="99" y="73"/>
                  </a:cubicBezTo>
                  <a:cubicBezTo>
                    <a:pt x="101" y="71"/>
                    <a:pt x="99" y="67"/>
                    <a:pt x="101" y="66"/>
                  </a:cubicBezTo>
                  <a:cubicBezTo>
                    <a:pt x="100" y="64"/>
                    <a:pt x="98" y="64"/>
                    <a:pt x="96" y="64"/>
                  </a:cubicBezTo>
                  <a:cubicBezTo>
                    <a:pt x="96" y="57"/>
                    <a:pt x="96" y="57"/>
                    <a:pt x="96" y="57"/>
                  </a:cubicBezTo>
                  <a:cubicBezTo>
                    <a:pt x="95" y="57"/>
                    <a:pt x="94" y="57"/>
                    <a:pt x="94" y="59"/>
                  </a:cubicBezTo>
                  <a:cubicBezTo>
                    <a:pt x="91" y="57"/>
                    <a:pt x="92" y="54"/>
                    <a:pt x="91" y="53"/>
                  </a:cubicBezTo>
                  <a:cubicBezTo>
                    <a:pt x="90" y="53"/>
                    <a:pt x="89" y="55"/>
                    <a:pt x="88" y="54"/>
                  </a:cubicBezTo>
                  <a:cubicBezTo>
                    <a:pt x="88" y="54"/>
                    <a:pt x="87" y="53"/>
                    <a:pt x="87" y="53"/>
                  </a:cubicBezTo>
                  <a:cubicBezTo>
                    <a:pt x="86" y="52"/>
                    <a:pt x="84" y="50"/>
                    <a:pt x="84" y="50"/>
                  </a:cubicBezTo>
                  <a:cubicBezTo>
                    <a:pt x="83" y="50"/>
                    <a:pt x="82" y="52"/>
                    <a:pt x="81" y="52"/>
                  </a:cubicBezTo>
                  <a:cubicBezTo>
                    <a:pt x="81" y="51"/>
                    <a:pt x="79" y="48"/>
                    <a:pt x="75" y="49"/>
                  </a:cubicBezTo>
                  <a:cubicBezTo>
                    <a:pt x="81" y="42"/>
                    <a:pt x="68" y="46"/>
                    <a:pt x="70" y="39"/>
                  </a:cubicBezTo>
                  <a:cubicBezTo>
                    <a:pt x="66" y="39"/>
                    <a:pt x="63" y="39"/>
                    <a:pt x="63" y="43"/>
                  </a:cubicBezTo>
                  <a:cubicBezTo>
                    <a:pt x="61" y="44"/>
                    <a:pt x="59" y="42"/>
                    <a:pt x="59" y="42"/>
                  </a:cubicBezTo>
                  <a:cubicBezTo>
                    <a:pt x="57" y="42"/>
                    <a:pt x="56" y="43"/>
                    <a:pt x="54" y="43"/>
                  </a:cubicBezTo>
                  <a:cubicBezTo>
                    <a:pt x="52" y="43"/>
                    <a:pt x="51" y="42"/>
                    <a:pt x="49" y="42"/>
                  </a:cubicBezTo>
                  <a:cubicBezTo>
                    <a:pt x="46" y="42"/>
                    <a:pt x="46" y="43"/>
                    <a:pt x="43" y="43"/>
                  </a:cubicBezTo>
                  <a:cubicBezTo>
                    <a:pt x="40" y="43"/>
                    <a:pt x="39" y="42"/>
                    <a:pt x="37" y="42"/>
                  </a:cubicBezTo>
                  <a:cubicBezTo>
                    <a:pt x="31" y="41"/>
                    <a:pt x="26" y="42"/>
                    <a:pt x="19" y="40"/>
                  </a:cubicBezTo>
                  <a:cubicBezTo>
                    <a:pt x="19" y="40"/>
                    <a:pt x="17" y="38"/>
                    <a:pt x="16" y="37"/>
                  </a:cubicBezTo>
                  <a:cubicBezTo>
                    <a:pt x="14" y="37"/>
                    <a:pt x="12" y="38"/>
                    <a:pt x="12" y="35"/>
                  </a:cubicBezTo>
                  <a:cubicBezTo>
                    <a:pt x="10" y="34"/>
                    <a:pt x="5" y="36"/>
                    <a:pt x="7" y="32"/>
                  </a:cubicBezTo>
                  <a:cubicBezTo>
                    <a:pt x="11" y="33"/>
                    <a:pt x="13" y="30"/>
                    <a:pt x="15" y="29"/>
                  </a:cubicBezTo>
                  <a:cubicBezTo>
                    <a:pt x="13" y="26"/>
                    <a:pt x="5" y="28"/>
                    <a:pt x="4" y="25"/>
                  </a:cubicBezTo>
                  <a:cubicBezTo>
                    <a:pt x="3" y="25"/>
                    <a:pt x="2" y="25"/>
                    <a:pt x="2" y="26"/>
                  </a:cubicBezTo>
                  <a:cubicBezTo>
                    <a:pt x="0" y="26"/>
                    <a:pt x="4" y="20"/>
                    <a:pt x="5" y="19"/>
                  </a:cubicBezTo>
                  <a:cubicBezTo>
                    <a:pt x="4" y="14"/>
                    <a:pt x="8" y="13"/>
                    <a:pt x="7" y="8"/>
                  </a:cubicBezTo>
                  <a:moveTo>
                    <a:pt x="109" y="81"/>
                  </a:moveTo>
                  <a:cubicBezTo>
                    <a:pt x="110" y="78"/>
                    <a:pt x="116" y="80"/>
                    <a:pt x="119" y="80"/>
                  </a:cubicBezTo>
                  <a:cubicBezTo>
                    <a:pt x="119" y="77"/>
                    <a:pt x="117" y="77"/>
                    <a:pt x="116" y="75"/>
                  </a:cubicBezTo>
                  <a:cubicBezTo>
                    <a:pt x="114" y="73"/>
                    <a:pt x="111" y="75"/>
                    <a:pt x="108" y="73"/>
                  </a:cubicBezTo>
                  <a:cubicBezTo>
                    <a:pt x="108" y="75"/>
                    <a:pt x="106" y="81"/>
                    <a:pt x="109" y="8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7" name="Freeform 94"/>
            <p:cNvSpPr>
              <a:spLocks/>
            </p:cNvSpPr>
            <p:nvPr/>
          </p:nvSpPr>
          <p:spPr bwMode="auto">
            <a:xfrm>
              <a:off x="1816100" y="1190625"/>
              <a:ext cx="388938" cy="193675"/>
            </a:xfrm>
            <a:custGeom>
              <a:avLst/>
              <a:gdLst>
                <a:gd name="T0" fmla="*/ 12 w 104"/>
                <a:gd name="T1" fmla="*/ 40 h 52"/>
                <a:gd name="T2" fmla="*/ 13 w 104"/>
                <a:gd name="T3" fmla="*/ 36 h 52"/>
                <a:gd name="T4" fmla="*/ 19 w 104"/>
                <a:gd name="T5" fmla="*/ 34 h 52"/>
                <a:gd name="T6" fmla="*/ 22 w 104"/>
                <a:gd name="T7" fmla="*/ 33 h 52"/>
                <a:gd name="T8" fmla="*/ 37 w 104"/>
                <a:gd name="T9" fmla="*/ 31 h 52"/>
                <a:gd name="T10" fmla="*/ 22 w 104"/>
                <a:gd name="T11" fmla="*/ 30 h 52"/>
                <a:gd name="T12" fmla="*/ 20 w 104"/>
                <a:gd name="T13" fmla="*/ 29 h 52"/>
                <a:gd name="T14" fmla="*/ 16 w 104"/>
                <a:gd name="T15" fmla="*/ 30 h 52"/>
                <a:gd name="T16" fmla="*/ 7 w 104"/>
                <a:gd name="T17" fmla="*/ 29 h 52"/>
                <a:gd name="T18" fmla="*/ 15 w 104"/>
                <a:gd name="T19" fmla="*/ 23 h 52"/>
                <a:gd name="T20" fmla="*/ 19 w 104"/>
                <a:gd name="T21" fmla="*/ 23 h 52"/>
                <a:gd name="T22" fmla="*/ 3 w 104"/>
                <a:gd name="T23" fmla="*/ 20 h 52"/>
                <a:gd name="T24" fmla="*/ 0 w 104"/>
                <a:gd name="T25" fmla="*/ 16 h 52"/>
                <a:gd name="T26" fmla="*/ 7 w 104"/>
                <a:gd name="T27" fmla="*/ 10 h 52"/>
                <a:gd name="T28" fmla="*/ 7 w 104"/>
                <a:gd name="T29" fmla="*/ 9 h 52"/>
                <a:gd name="T30" fmla="*/ 22 w 104"/>
                <a:gd name="T31" fmla="*/ 3 h 52"/>
                <a:gd name="T32" fmla="*/ 26 w 104"/>
                <a:gd name="T33" fmla="*/ 1 h 52"/>
                <a:gd name="T34" fmla="*/ 29 w 104"/>
                <a:gd name="T35" fmla="*/ 2 h 52"/>
                <a:gd name="T36" fmla="*/ 31 w 104"/>
                <a:gd name="T37" fmla="*/ 8 h 52"/>
                <a:gd name="T38" fmla="*/ 29 w 104"/>
                <a:gd name="T39" fmla="*/ 9 h 52"/>
                <a:gd name="T40" fmla="*/ 31 w 104"/>
                <a:gd name="T41" fmla="*/ 10 h 52"/>
                <a:gd name="T42" fmla="*/ 33 w 104"/>
                <a:gd name="T43" fmla="*/ 8 h 52"/>
                <a:gd name="T44" fmla="*/ 41 w 104"/>
                <a:gd name="T45" fmla="*/ 6 h 52"/>
                <a:gd name="T46" fmla="*/ 45 w 104"/>
                <a:gd name="T47" fmla="*/ 13 h 52"/>
                <a:gd name="T48" fmla="*/ 51 w 104"/>
                <a:gd name="T49" fmla="*/ 10 h 52"/>
                <a:gd name="T50" fmla="*/ 55 w 104"/>
                <a:gd name="T51" fmla="*/ 6 h 52"/>
                <a:gd name="T52" fmla="*/ 59 w 104"/>
                <a:gd name="T53" fmla="*/ 8 h 52"/>
                <a:gd name="T54" fmla="*/ 61 w 104"/>
                <a:gd name="T55" fmla="*/ 13 h 52"/>
                <a:gd name="T56" fmla="*/ 64 w 104"/>
                <a:gd name="T57" fmla="*/ 19 h 52"/>
                <a:gd name="T58" fmla="*/ 69 w 104"/>
                <a:gd name="T59" fmla="*/ 15 h 52"/>
                <a:gd name="T60" fmla="*/ 65 w 104"/>
                <a:gd name="T61" fmla="*/ 12 h 52"/>
                <a:gd name="T62" fmla="*/ 65 w 104"/>
                <a:gd name="T63" fmla="*/ 3 h 52"/>
                <a:gd name="T64" fmla="*/ 71 w 104"/>
                <a:gd name="T65" fmla="*/ 2 h 52"/>
                <a:gd name="T66" fmla="*/ 76 w 104"/>
                <a:gd name="T67" fmla="*/ 12 h 52"/>
                <a:gd name="T68" fmla="*/ 80 w 104"/>
                <a:gd name="T69" fmla="*/ 15 h 52"/>
                <a:gd name="T70" fmla="*/ 83 w 104"/>
                <a:gd name="T71" fmla="*/ 19 h 52"/>
                <a:gd name="T72" fmla="*/ 82 w 104"/>
                <a:gd name="T73" fmla="*/ 23 h 52"/>
                <a:gd name="T74" fmla="*/ 86 w 104"/>
                <a:gd name="T75" fmla="*/ 29 h 52"/>
                <a:gd name="T76" fmla="*/ 99 w 104"/>
                <a:gd name="T77" fmla="*/ 30 h 52"/>
                <a:gd name="T78" fmla="*/ 103 w 104"/>
                <a:gd name="T79" fmla="*/ 34 h 52"/>
                <a:gd name="T80" fmla="*/ 104 w 104"/>
                <a:gd name="T81" fmla="*/ 37 h 52"/>
                <a:gd name="T82" fmla="*/ 93 w 104"/>
                <a:gd name="T83" fmla="*/ 37 h 52"/>
                <a:gd name="T84" fmla="*/ 96 w 104"/>
                <a:gd name="T85" fmla="*/ 47 h 52"/>
                <a:gd name="T86" fmla="*/ 80 w 104"/>
                <a:gd name="T87" fmla="*/ 47 h 52"/>
                <a:gd name="T88" fmla="*/ 61 w 104"/>
                <a:gd name="T89" fmla="*/ 47 h 52"/>
                <a:gd name="T90" fmla="*/ 54 w 104"/>
                <a:gd name="T91" fmla="*/ 48 h 52"/>
                <a:gd name="T92" fmla="*/ 52 w 104"/>
                <a:gd name="T93" fmla="*/ 51 h 52"/>
                <a:gd name="T94" fmla="*/ 34 w 104"/>
                <a:gd name="T95" fmla="*/ 51 h 52"/>
                <a:gd name="T96" fmla="*/ 29 w 104"/>
                <a:gd name="T97" fmla="*/ 43 h 52"/>
                <a:gd name="T98" fmla="*/ 17 w 104"/>
                <a:gd name="T99" fmla="*/ 40 h 52"/>
                <a:gd name="T100" fmla="*/ 16 w 104"/>
                <a:gd name="T101" fmla="*/ 41 h 52"/>
                <a:gd name="T102" fmla="*/ 16 w 104"/>
                <a:gd name="T103" fmla="*/ 38 h 52"/>
                <a:gd name="T104" fmla="*/ 12 w 104"/>
                <a:gd name="T105" fmla="*/ 4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52">
                  <a:moveTo>
                    <a:pt x="12" y="40"/>
                  </a:moveTo>
                  <a:cubicBezTo>
                    <a:pt x="9" y="40"/>
                    <a:pt x="12" y="36"/>
                    <a:pt x="13" y="36"/>
                  </a:cubicBezTo>
                  <a:cubicBezTo>
                    <a:pt x="13" y="34"/>
                    <a:pt x="17" y="35"/>
                    <a:pt x="19" y="34"/>
                  </a:cubicBezTo>
                  <a:cubicBezTo>
                    <a:pt x="20" y="34"/>
                    <a:pt x="20" y="33"/>
                    <a:pt x="22" y="33"/>
                  </a:cubicBezTo>
                  <a:cubicBezTo>
                    <a:pt x="27" y="32"/>
                    <a:pt x="33" y="35"/>
                    <a:pt x="37" y="31"/>
                  </a:cubicBezTo>
                  <a:cubicBezTo>
                    <a:pt x="36" y="28"/>
                    <a:pt x="27" y="31"/>
                    <a:pt x="22" y="30"/>
                  </a:cubicBezTo>
                  <a:cubicBezTo>
                    <a:pt x="21" y="30"/>
                    <a:pt x="20" y="29"/>
                    <a:pt x="20" y="29"/>
                  </a:cubicBezTo>
                  <a:cubicBezTo>
                    <a:pt x="19" y="29"/>
                    <a:pt x="18" y="30"/>
                    <a:pt x="16" y="30"/>
                  </a:cubicBezTo>
                  <a:cubicBezTo>
                    <a:pt x="13" y="30"/>
                    <a:pt x="10" y="28"/>
                    <a:pt x="7" y="29"/>
                  </a:cubicBezTo>
                  <a:cubicBezTo>
                    <a:pt x="4" y="25"/>
                    <a:pt x="14" y="26"/>
                    <a:pt x="15" y="23"/>
                  </a:cubicBezTo>
                  <a:cubicBezTo>
                    <a:pt x="15" y="21"/>
                    <a:pt x="18" y="23"/>
                    <a:pt x="19" y="23"/>
                  </a:cubicBezTo>
                  <a:cubicBezTo>
                    <a:pt x="18" y="15"/>
                    <a:pt x="10" y="23"/>
                    <a:pt x="3" y="20"/>
                  </a:cubicBezTo>
                  <a:cubicBezTo>
                    <a:pt x="0" y="18"/>
                    <a:pt x="6" y="16"/>
                    <a:pt x="0" y="16"/>
                  </a:cubicBezTo>
                  <a:cubicBezTo>
                    <a:pt x="2" y="13"/>
                    <a:pt x="2" y="9"/>
                    <a:pt x="7" y="10"/>
                  </a:cubicBezTo>
                  <a:cubicBezTo>
                    <a:pt x="9" y="10"/>
                    <a:pt x="8" y="9"/>
                    <a:pt x="7" y="9"/>
                  </a:cubicBezTo>
                  <a:cubicBezTo>
                    <a:pt x="10" y="6"/>
                    <a:pt x="16" y="5"/>
                    <a:pt x="22" y="3"/>
                  </a:cubicBezTo>
                  <a:cubicBezTo>
                    <a:pt x="23" y="3"/>
                    <a:pt x="23" y="0"/>
                    <a:pt x="26" y="1"/>
                  </a:cubicBezTo>
                  <a:cubicBezTo>
                    <a:pt x="26" y="2"/>
                    <a:pt x="27" y="2"/>
                    <a:pt x="29" y="2"/>
                  </a:cubicBezTo>
                  <a:cubicBezTo>
                    <a:pt x="28" y="6"/>
                    <a:pt x="26" y="7"/>
                    <a:pt x="31" y="8"/>
                  </a:cubicBezTo>
                  <a:cubicBezTo>
                    <a:pt x="31" y="9"/>
                    <a:pt x="30" y="9"/>
                    <a:pt x="29" y="9"/>
                  </a:cubicBezTo>
                  <a:cubicBezTo>
                    <a:pt x="28" y="10"/>
                    <a:pt x="30" y="11"/>
                    <a:pt x="31" y="10"/>
                  </a:cubicBezTo>
                  <a:cubicBezTo>
                    <a:pt x="33" y="10"/>
                    <a:pt x="32" y="8"/>
                    <a:pt x="33" y="8"/>
                  </a:cubicBezTo>
                  <a:cubicBezTo>
                    <a:pt x="36" y="6"/>
                    <a:pt x="38" y="7"/>
                    <a:pt x="41" y="6"/>
                  </a:cubicBezTo>
                  <a:cubicBezTo>
                    <a:pt x="43" y="8"/>
                    <a:pt x="46" y="9"/>
                    <a:pt x="45" y="13"/>
                  </a:cubicBezTo>
                  <a:cubicBezTo>
                    <a:pt x="48" y="13"/>
                    <a:pt x="47" y="9"/>
                    <a:pt x="51" y="10"/>
                  </a:cubicBezTo>
                  <a:cubicBezTo>
                    <a:pt x="52" y="9"/>
                    <a:pt x="54" y="8"/>
                    <a:pt x="55" y="6"/>
                  </a:cubicBezTo>
                  <a:cubicBezTo>
                    <a:pt x="56" y="7"/>
                    <a:pt x="57" y="8"/>
                    <a:pt x="59" y="8"/>
                  </a:cubicBezTo>
                  <a:cubicBezTo>
                    <a:pt x="60" y="10"/>
                    <a:pt x="60" y="11"/>
                    <a:pt x="61" y="13"/>
                  </a:cubicBezTo>
                  <a:cubicBezTo>
                    <a:pt x="62" y="15"/>
                    <a:pt x="65" y="15"/>
                    <a:pt x="64" y="19"/>
                  </a:cubicBezTo>
                  <a:cubicBezTo>
                    <a:pt x="66" y="18"/>
                    <a:pt x="66" y="15"/>
                    <a:pt x="69" y="15"/>
                  </a:cubicBezTo>
                  <a:cubicBezTo>
                    <a:pt x="69" y="13"/>
                    <a:pt x="66" y="13"/>
                    <a:pt x="65" y="12"/>
                  </a:cubicBezTo>
                  <a:cubicBezTo>
                    <a:pt x="64" y="9"/>
                    <a:pt x="66" y="7"/>
                    <a:pt x="65" y="3"/>
                  </a:cubicBezTo>
                  <a:cubicBezTo>
                    <a:pt x="68" y="4"/>
                    <a:pt x="68" y="2"/>
                    <a:pt x="71" y="2"/>
                  </a:cubicBezTo>
                  <a:cubicBezTo>
                    <a:pt x="71" y="5"/>
                    <a:pt x="74" y="8"/>
                    <a:pt x="76" y="12"/>
                  </a:cubicBezTo>
                  <a:cubicBezTo>
                    <a:pt x="77" y="12"/>
                    <a:pt x="79" y="18"/>
                    <a:pt x="80" y="15"/>
                  </a:cubicBezTo>
                  <a:cubicBezTo>
                    <a:pt x="82" y="15"/>
                    <a:pt x="81" y="19"/>
                    <a:pt x="83" y="19"/>
                  </a:cubicBezTo>
                  <a:cubicBezTo>
                    <a:pt x="83" y="21"/>
                    <a:pt x="83" y="23"/>
                    <a:pt x="82" y="23"/>
                  </a:cubicBezTo>
                  <a:cubicBezTo>
                    <a:pt x="82" y="26"/>
                    <a:pt x="87" y="24"/>
                    <a:pt x="86" y="29"/>
                  </a:cubicBezTo>
                  <a:cubicBezTo>
                    <a:pt x="91" y="26"/>
                    <a:pt x="92" y="31"/>
                    <a:pt x="99" y="30"/>
                  </a:cubicBezTo>
                  <a:cubicBezTo>
                    <a:pt x="96" y="36"/>
                    <a:pt x="102" y="33"/>
                    <a:pt x="103" y="34"/>
                  </a:cubicBezTo>
                  <a:cubicBezTo>
                    <a:pt x="103" y="34"/>
                    <a:pt x="100" y="38"/>
                    <a:pt x="104" y="37"/>
                  </a:cubicBezTo>
                  <a:cubicBezTo>
                    <a:pt x="102" y="44"/>
                    <a:pt x="99" y="35"/>
                    <a:pt x="93" y="37"/>
                  </a:cubicBezTo>
                  <a:cubicBezTo>
                    <a:pt x="92" y="43"/>
                    <a:pt x="98" y="41"/>
                    <a:pt x="96" y="47"/>
                  </a:cubicBezTo>
                  <a:cubicBezTo>
                    <a:pt x="91" y="48"/>
                    <a:pt x="84" y="50"/>
                    <a:pt x="80" y="47"/>
                  </a:cubicBezTo>
                  <a:cubicBezTo>
                    <a:pt x="76" y="44"/>
                    <a:pt x="67" y="43"/>
                    <a:pt x="61" y="47"/>
                  </a:cubicBezTo>
                  <a:cubicBezTo>
                    <a:pt x="59" y="48"/>
                    <a:pt x="57" y="47"/>
                    <a:pt x="54" y="48"/>
                  </a:cubicBezTo>
                  <a:cubicBezTo>
                    <a:pt x="53" y="49"/>
                    <a:pt x="53" y="50"/>
                    <a:pt x="52" y="51"/>
                  </a:cubicBezTo>
                  <a:cubicBezTo>
                    <a:pt x="49" y="49"/>
                    <a:pt x="41" y="52"/>
                    <a:pt x="34" y="51"/>
                  </a:cubicBezTo>
                  <a:cubicBezTo>
                    <a:pt x="32" y="48"/>
                    <a:pt x="30" y="46"/>
                    <a:pt x="29" y="43"/>
                  </a:cubicBezTo>
                  <a:cubicBezTo>
                    <a:pt x="24" y="42"/>
                    <a:pt x="18" y="44"/>
                    <a:pt x="17" y="40"/>
                  </a:cubicBezTo>
                  <a:cubicBezTo>
                    <a:pt x="16" y="40"/>
                    <a:pt x="16" y="40"/>
                    <a:pt x="16" y="41"/>
                  </a:cubicBezTo>
                  <a:cubicBezTo>
                    <a:pt x="14" y="41"/>
                    <a:pt x="14" y="38"/>
                    <a:pt x="16" y="38"/>
                  </a:cubicBezTo>
                  <a:cubicBezTo>
                    <a:pt x="16" y="36"/>
                    <a:pt x="12" y="39"/>
                    <a:pt x="12" y="4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8" name="Freeform 95"/>
            <p:cNvSpPr>
              <a:spLocks noEditPoints="1"/>
            </p:cNvSpPr>
            <p:nvPr/>
          </p:nvSpPr>
          <p:spPr bwMode="auto">
            <a:xfrm>
              <a:off x="776287" y="1235075"/>
              <a:ext cx="2790825" cy="3240088"/>
            </a:xfrm>
            <a:custGeom>
              <a:avLst/>
              <a:gdLst>
                <a:gd name="T0" fmla="*/ 486 w 744"/>
                <a:gd name="T1" fmla="*/ 57 h 864"/>
                <a:gd name="T2" fmla="*/ 437 w 744"/>
                <a:gd name="T3" fmla="*/ 91 h 864"/>
                <a:gd name="T4" fmla="*/ 432 w 744"/>
                <a:gd name="T5" fmla="*/ 142 h 864"/>
                <a:gd name="T6" fmla="*/ 492 w 744"/>
                <a:gd name="T7" fmla="*/ 182 h 864"/>
                <a:gd name="T8" fmla="*/ 512 w 744"/>
                <a:gd name="T9" fmla="*/ 127 h 864"/>
                <a:gd name="T10" fmla="*/ 562 w 744"/>
                <a:gd name="T11" fmla="*/ 126 h 864"/>
                <a:gd name="T12" fmla="*/ 609 w 744"/>
                <a:gd name="T13" fmla="*/ 139 h 864"/>
                <a:gd name="T14" fmla="*/ 627 w 744"/>
                <a:gd name="T15" fmla="*/ 186 h 864"/>
                <a:gd name="T16" fmla="*/ 569 w 744"/>
                <a:gd name="T17" fmla="*/ 207 h 864"/>
                <a:gd name="T18" fmla="*/ 604 w 744"/>
                <a:gd name="T19" fmla="*/ 228 h 864"/>
                <a:gd name="T20" fmla="*/ 590 w 744"/>
                <a:gd name="T21" fmla="*/ 236 h 864"/>
                <a:gd name="T22" fmla="*/ 527 w 744"/>
                <a:gd name="T23" fmla="*/ 282 h 864"/>
                <a:gd name="T24" fmla="*/ 501 w 744"/>
                <a:gd name="T25" fmla="*/ 360 h 864"/>
                <a:gd name="T26" fmla="*/ 446 w 744"/>
                <a:gd name="T27" fmla="*/ 329 h 864"/>
                <a:gd name="T28" fmla="*/ 402 w 744"/>
                <a:gd name="T29" fmla="*/ 388 h 864"/>
                <a:gd name="T30" fmla="*/ 451 w 744"/>
                <a:gd name="T31" fmla="*/ 412 h 864"/>
                <a:gd name="T32" fmla="*/ 520 w 744"/>
                <a:gd name="T33" fmla="*/ 459 h 864"/>
                <a:gd name="T34" fmla="*/ 576 w 744"/>
                <a:gd name="T35" fmla="*/ 450 h 864"/>
                <a:gd name="T36" fmla="*/ 665 w 744"/>
                <a:gd name="T37" fmla="*/ 488 h 864"/>
                <a:gd name="T38" fmla="*/ 743 w 744"/>
                <a:gd name="T39" fmla="*/ 536 h 864"/>
                <a:gd name="T40" fmla="*/ 710 w 744"/>
                <a:gd name="T41" fmla="*/ 644 h 864"/>
                <a:gd name="T42" fmla="*/ 666 w 744"/>
                <a:gd name="T43" fmla="*/ 691 h 864"/>
                <a:gd name="T44" fmla="*/ 624 w 744"/>
                <a:gd name="T45" fmla="*/ 738 h 864"/>
                <a:gd name="T46" fmla="*/ 586 w 744"/>
                <a:gd name="T47" fmla="*/ 781 h 864"/>
                <a:gd name="T48" fmla="*/ 569 w 744"/>
                <a:gd name="T49" fmla="*/ 815 h 864"/>
                <a:gd name="T50" fmla="*/ 538 w 744"/>
                <a:gd name="T51" fmla="*/ 849 h 864"/>
                <a:gd name="T52" fmla="*/ 529 w 744"/>
                <a:gd name="T53" fmla="*/ 802 h 864"/>
                <a:gd name="T54" fmla="*/ 552 w 744"/>
                <a:gd name="T55" fmla="*/ 705 h 864"/>
                <a:gd name="T56" fmla="*/ 550 w 744"/>
                <a:gd name="T57" fmla="*/ 613 h 864"/>
                <a:gd name="T58" fmla="*/ 501 w 744"/>
                <a:gd name="T59" fmla="*/ 550 h 864"/>
                <a:gd name="T60" fmla="*/ 510 w 744"/>
                <a:gd name="T61" fmla="*/ 498 h 864"/>
                <a:gd name="T62" fmla="*/ 467 w 744"/>
                <a:gd name="T63" fmla="*/ 443 h 864"/>
                <a:gd name="T64" fmla="*/ 421 w 744"/>
                <a:gd name="T65" fmla="*/ 415 h 864"/>
                <a:gd name="T66" fmla="*/ 349 w 744"/>
                <a:gd name="T67" fmla="*/ 374 h 864"/>
                <a:gd name="T68" fmla="*/ 308 w 744"/>
                <a:gd name="T69" fmla="*/ 332 h 864"/>
                <a:gd name="T70" fmla="*/ 308 w 744"/>
                <a:gd name="T71" fmla="*/ 349 h 864"/>
                <a:gd name="T72" fmla="*/ 266 w 744"/>
                <a:gd name="T73" fmla="*/ 296 h 864"/>
                <a:gd name="T74" fmla="*/ 240 w 744"/>
                <a:gd name="T75" fmla="*/ 202 h 864"/>
                <a:gd name="T76" fmla="*/ 224 w 744"/>
                <a:gd name="T77" fmla="*/ 177 h 864"/>
                <a:gd name="T78" fmla="*/ 183 w 744"/>
                <a:gd name="T79" fmla="*/ 132 h 864"/>
                <a:gd name="T80" fmla="*/ 113 w 744"/>
                <a:gd name="T81" fmla="*/ 109 h 864"/>
                <a:gd name="T82" fmla="*/ 78 w 744"/>
                <a:gd name="T83" fmla="*/ 127 h 864"/>
                <a:gd name="T84" fmla="*/ 43 w 744"/>
                <a:gd name="T85" fmla="*/ 150 h 864"/>
                <a:gd name="T86" fmla="*/ 18 w 744"/>
                <a:gd name="T87" fmla="*/ 116 h 864"/>
                <a:gd name="T88" fmla="*/ 7 w 744"/>
                <a:gd name="T89" fmla="*/ 74 h 864"/>
                <a:gd name="T90" fmla="*/ 21 w 744"/>
                <a:gd name="T91" fmla="*/ 48 h 864"/>
                <a:gd name="T92" fmla="*/ 71 w 744"/>
                <a:gd name="T93" fmla="*/ 17 h 864"/>
                <a:gd name="T94" fmla="*/ 192 w 744"/>
                <a:gd name="T95" fmla="*/ 29 h 864"/>
                <a:gd name="T96" fmla="*/ 249 w 744"/>
                <a:gd name="T97" fmla="*/ 32 h 864"/>
                <a:gd name="T98" fmla="*/ 339 w 744"/>
                <a:gd name="T99" fmla="*/ 56 h 864"/>
                <a:gd name="T100" fmla="*/ 404 w 744"/>
                <a:gd name="T101" fmla="*/ 41 h 864"/>
                <a:gd name="T102" fmla="*/ 422 w 744"/>
                <a:gd name="T103" fmla="*/ 10 h 864"/>
                <a:gd name="T104" fmla="*/ 456 w 744"/>
                <a:gd name="T105" fmla="*/ 39 h 864"/>
                <a:gd name="T106" fmla="*/ 244 w 744"/>
                <a:gd name="T107" fmla="*/ 66 h 864"/>
                <a:gd name="T108" fmla="*/ 314 w 744"/>
                <a:gd name="T109" fmla="*/ 102 h 864"/>
                <a:gd name="T110" fmla="*/ 303 w 744"/>
                <a:gd name="T111" fmla="*/ 101 h 864"/>
                <a:gd name="T112" fmla="*/ 401 w 744"/>
                <a:gd name="T113" fmla="*/ 189 h 864"/>
                <a:gd name="T114" fmla="*/ 433 w 744"/>
                <a:gd name="T115" fmla="*/ 223 h 864"/>
                <a:gd name="T116" fmla="*/ 461 w 744"/>
                <a:gd name="T117" fmla="*/ 205 h 864"/>
                <a:gd name="T118" fmla="*/ 456 w 744"/>
                <a:gd name="T119" fmla="*/ 257 h 864"/>
                <a:gd name="T120" fmla="*/ 505 w 744"/>
                <a:gd name="T121" fmla="*/ 240 h 864"/>
                <a:gd name="T122" fmla="*/ 491 w 744"/>
                <a:gd name="T123" fmla="*/ 255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4" h="864">
                  <a:moveTo>
                    <a:pt x="453" y="48"/>
                  </a:moveTo>
                  <a:cubicBezTo>
                    <a:pt x="453" y="50"/>
                    <a:pt x="457" y="45"/>
                    <a:pt x="456" y="52"/>
                  </a:cubicBezTo>
                  <a:cubicBezTo>
                    <a:pt x="460" y="52"/>
                    <a:pt x="460" y="52"/>
                    <a:pt x="460" y="52"/>
                  </a:cubicBezTo>
                  <a:cubicBezTo>
                    <a:pt x="462" y="51"/>
                    <a:pt x="463" y="48"/>
                    <a:pt x="463" y="45"/>
                  </a:cubicBezTo>
                  <a:cubicBezTo>
                    <a:pt x="464" y="44"/>
                    <a:pt x="466" y="43"/>
                    <a:pt x="465" y="41"/>
                  </a:cubicBezTo>
                  <a:cubicBezTo>
                    <a:pt x="470" y="42"/>
                    <a:pt x="467" y="36"/>
                    <a:pt x="471" y="38"/>
                  </a:cubicBezTo>
                  <a:cubicBezTo>
                    <a:pt x="471" y="28"/>
                    <a:pt x="471" y="28"/>
                    <a:pt x="471" y="28"/>
                  </a:cubicBezTo>
                  <a:cubicBezTo>
                    <a:pt x="476" y="27"/>
                    <a:pt x="478" y="26"/>
                    <a:pt x="482" y="28"/>
                  </a:cubicBezTo>
                  <a:cubicBezTo>
                    <a:pt x="484" y="28"/>
                    <a:pt x="483" y="31"/>
                    <a:pt x="484" y="32"/>
                  </a:cubicBezTo>
                  <a:cubicBezTo>
                    <a:pt x="484" y="32"/>
                    <a:pt x="486" y="32"/>
                    <a:pt x="486" y="32"/>
                  </a:cubicBezTo>
                  <a:cubicBezTo>
                    <a:pt x="488" y="33"/>
                    <a:pt x="489" y="35"/>
                    <a:pt x="491" y="35"/>
                  </a:cubicBezTo>
                  <a:cubicBezTo>
                    <a:pt x="491" y="39"/>
                    <a:pt x="489" y="41"/>
                    <a:pt x="486" y="42"/>
                  </a:cubicBezTo>
                  <a:cubicBezTo>
                    <a:pt x="489" y="44"/>
                    <a:pt x="488" y="49"/>
                    <a:pt x="492" y="50"/>
                  </a:cubicBezTo>
                  <a:cubicBezTo>
                    <a:pt x="491" y="54"/>
                    <a:pt x="487" y="54"/>
                    <a:pt x="486" y="57"/>
                  </a:cubicBezTo>
                  <a:cubicBezTo>
                    <a:pt x="484" y="57"/>
                    <a:pt x="483" y="60"/>
                    <a:pt x="482" y="57"/>
                  </a:cubicBezTo>
                  <a:cubicBezTo>
                    <a:pt x="480" y="59"/>
                    <a:pt x="480" y="62"/>
                    <a:pt x="478" y="64"/>
                  </a:cubicBezTo>
                  <a:cubicBezTo>
                    <a:pt x="476" y="63"/>
                    <a:pt x="479" y="60"/>
                    <a:pt x="472" y="62"/>
                  </a:cubicBezTo>
                  <a:cubicBezTo>
                    <a:pt x="472" y="60"/>
                    <a:pt x="474" y="60"/>
                    <a:pt x="475" y="60"/>
                  </a:cubicBezTo>
                  <a:cubicBezTo>
                    <a:pt x="472" y="56"/>
                    <a:pt x="467" y="61"/>
                    <a:pt x="463" y="60"/>
                  </a:cubicBezTo>
                  <a:cubicBezTo>
                    <a:pt x="464" y="65"/>
                    <a:pt x="463" y="63"/>
                    <a:pt x="463" y="69"/>
                  </a:cubicBezTo>
                  <a:cubicBezTo>
                    <a:pt x="461" y="69"/>
                    <a:pt x="462" y="67"/>
                    <a:pt x="461" y="66"/>
                  </a:cubicBezTo>
                  <a:cubicBezTo>
                    <a:pt x="458" y="66"/>
                    <a:pt x="459" y="71"/>
                    <a:pt x="454" y="70"/>
                  </a:cubicBezTo>
                  <a:cubicBezTo>
                    <a:pt x="455" y="72"/>
                    <a:pt x="457" y="71"/>
                    <a:pt x="457" y="73"/>
                  </a:cubicBezTo>
                  <a:cubicBezTo>
                    <a:pt x="457" y="75"/>
                    <a:pt x="455" y="76"/>
                    <a:pt x="456" y="78"/>
                  </a:cubicBezTo>
                  <a:cubicBezTo>
                    <a:pt x="452" y="75"/>
                    <a:pt x="448" y="84"/>
                    <a:pt x="447" y="83"/>
                  </a:cubicBezTo>
                  <a:cubicBezTo>
                    <a:pt x="446" y="82"/>
                    <a:pt x="445" y="81"/>
                    <a:pt x="444" y="85"/>
                  </a:cubicBezTo>
                  <a:cubicBezTo>
                    <a:pt x="439" y="85"/>
                    <a:pt x="439" y="85"/>
                    <a:pt x="439" y="85"/>
                  </a:cubicBezTo>
                  <a:cubicBezTo>
                    <a:pt x="437" y="86"/>
                    <a:pt x="438" y="89"/>
                    <a:pt x="437" y="91"/>
                  </a:cubicBezTo>
                  <a:cubicBezTo>
                    <a:pt x="436" y="89"/>
                    <a:pt x="435" y="90"/>
                    <a:pt x="435" y="92"/>
                  </a:cubicBezTo>
                  <a:cubicBezTo>
                    <a:pt x="432" y="90"/>
                    <a:pt x="431" y="92"/>
                    <a:pt x="428" y="92"/>
                  </a:cubicBezTo>
                  <a:cubicBezTo>
                    <a:pt x="429" y="94"/>
                    <a:pt x="429" y="96"/>
                    <a:pt x="429" y="98"/>
                  </a:cubicBezTo>
                  <a:cubicBezTo>
                    <a:pt x="426" y="95"/>
                    <a:pt x="427" y="99"/>
                    <a:pt x="425" y="102"/>
                  </a:cubicBezTo>
                  <a:cubicBezTo>
                    <a:pt x="423" y="105"/>
                    <a:pt x="419" y="108"/>
                    <a:pt x="419" y="115"/>
                  </a:cubicBezTo>
                  <a:cubicBezTo>
                    <a:pt x="416" y="117"/>
                    <a:pt x="415" y="121"/>
                    <a:pt x="412" y="123"/>
                  </a:cubicBezTo>
                  <a:cubicBezTo>
                    <a:pt x="412" y="126"/>
                    <a:pt x="414" y="123"/>
                    <a:pt x="414" y="123"/>
                  </a:cubicBezTo>
                  <a:cubicBezTo>
                    <a:pt x="415" y="123"/>
                    <a:pt x="414" y="124"/>
                    <a:pt x="415" y="125"/>
                  </a:cubicBezTo>
                  <a:cubicBezTo>
                    <a:pt x="416" y="125"/>
                    <a:pt x="417" y="127"/>
                    <a:pt x="418" y="127"/>
                  </a:cubicBezTo>
                  <a:cubicBezTo>
                    <a:pt x="419" y="128"/>
                    <a:pt x="420" y="125"/>
                    <a:pt x="423" y="127"/>
                  </a:cubicBezTo>
                  <a:cubicBezTo>
                    <a:pt x="424" y="128"/>
                    <a:pt x="425" y="129"/>
                    <a:pt x="426" y="129"/>
                  </a:cubicBezTo>
                  <a:cubicBezTo>
                    <a:pt x="426" y="135"/>
                    <a:pt x="426" y="135"/>
                    <a:pt x="426" y="135"/>
                  </a:cubicBezTo>
                  <a:cubicBezTo>
                    <a:pt x="427" y="136"/>
                    <a:pt x="429" y="135"/>
                    <a:pt x="429" y="137"/>
                  </a:cubicBezTo>
                  <a:cubicBezTo>
                    <a:pt x="430" y="139"/>
                    <a:pt x="432" y="139"/>
                    <a:pt x="432" y="142"/>
                  </a:cubicBezTo>
                  <a:cubicBezTo>
                    <a:pt x="439" y="141"/>
                    <a:pt x="444" y="143"/>
                    <a:pt x="449" y="142"/>
                  </a:cubicBezTo>
                  <a:cubicBezTo>
                    <a:pt x="449" y="146"/>
                    <a:pt x="455" y="145"/>
                    <a:pt x="458" y="149"/>
                  </a:cubicBezTo>
                  <a:cubicBezTo>
                    <a:pt x="459" y="149"/>
                    <a:pt x="460" y="148"/>
                    <a:pt x="460" y="150"/>
                  </a:cubicBezTo>
                  <a:cubicBezTo>
                    <a:pt x="460" y="152"/>
                    <a:pt x="461" y="150"/>
                    <a:pt x="461" y="150"/>
                  </a:cubicBezTo>
                  <a:cubicBezTo>
                    <a:pt x="463" y="150"/>
                    <a:pt x="463" y="152"/>
                    <a:pt x="464" y="153"/>
                  </a:cubicBezTo>
                  <a:cubicBezTo>
                    <a:pt x="466" y="154"/>
                    <a:pt x="469" y="152"/>
                    <a:pt x="468" y="156"/>
                  </a:cubicBezTo>
                  <a:cubicBezTo>
                    <a:pt x="476" y="155"/>
                    <a:pt x="480" y="158"/>
                    <a:pt x="486" y="158"/>
                  </a:cubicBezTo>
                  <a:cubicBezTo>
                    <a:pt x="487" y="163"/>
                    <a:pt x="485" y="167"/>
                    <a:pt x="488" y="170"/>
                  </a:cubicBezTo>
                  <a:cubicBezTo>
                    <a:pt x="488" y="169"/>
                    <a:pt x="489" y="172"/>
                    <a:pt x="489" y="171"/>
                  </a:cubicBezTo>
                  <a:cubicBezTo>
                    <a:pt x="490" y="172"/>
                    <a:pt x="488" y="174"/>
                    <a:pt x="488" y="174"/>
                  </a:cubicBezTo>
                  <a:cubicBezTo>
                    <a:pt x="489" y="175"/>
                    <a:pt x="490" y="174"/>
                    <a:pt x="491" y="175"/>
                  </a:cubicBezTo>
                  <a:cubicBezTo>
                    <a:pt x="491" y="176"/>
                    <a:pt x="488" y="179"/>
                    <a:pt x="492" y="178"/>
                  </a:cubicBezTo>
                  <a:cubicBezTo>
                    <a:pt x="491" y="179"/>
                    <a:pt x="491" y="180"/>
                    <a:pt x="491" y="182"/>
                  </a:cubicBezTo>
                  <a:cubicBezTo>
                    <a:pt x="491" y="184"/>
                    <a:pt x="492" y="183"/>
                    <a:pt x="492" y="182"/>
                  </a:cubicBezTo>
                  <a:cubicBezTo>
                    <a:pt x="494" y="182"/>
                    <a:pt x="493" y="184"/>
                    <a:pt x="493" y="185"/>
                  </a:cubicBezTo>
                  <a:cubicBezTo>
                    <a:pt x="494" y="185"/>
                    <a:pt x="496" y="185"/>
                    <a:pt x="496" y="185"/>
                  </a:cubicBezTo>
                  <a:cubicBezTo>
                    <a:pt x="498" y="187"/>
                    <a:pt x="503" y="187"/>
                    <a:pt x="508" y="185"/>
                  </a:cubicBezTo>
                  <a:cubicBezTo>
                    <a:pt x="509" y="179"/>
                    <a:pt x="509" y="177"/>
                    <a:pt x="508" y="171"/>
                  </a:cubicBezTo>
                  <a:cubicBezTo>
                    <a:pt x="508" y="169"/>
                    <a:pt x="505" y="170"/>
                    <a:pt x="505" y="170"/>
                  </a:cubicBezTo>
                  <a:cubicBezTo>
                    <a:pt x="503" y="167"/>
                    <a:pt x="507" y="162"/>
                    <a:pt x="502" y="164"/>
                  </a:cubicBezTo>
                  <a:cubicBezTo>
                    <a:pt x="503" y="163"/>
                    <a:pt x="505" y="163"/>
                    <a:pt x="505" y="160"/>
                  </a:cubicBezTo>
                  <a:cubicBezTo>
                    <a:pt x="511" y="161"/>
                    <a:pt x="510" y="157"/>
                    <a:pt x="515" y="157"/>
                  </a:cubicBezTo>
                  <a:cubicBezTo>
                    <a:pt x="517" y="157"/>
                    <a:pt x="515" y="154"/>
                    <a:pt x="516" y="153"/>
                  </a:cubicBezTo>
                  <a:cubicBezTo>
                    <a:pt x="516" y="153"/>
                    <a:pt x="520" y="155"/>
                    <a:pt x="520" y="153"/>
                  </a:cubicBezTo>
                  <a:cubicBezTo>
                    <a:pt x="517" y="147"/>
                    <a:pt x="522" y="141"/>
                    <a:pt x="519" y="137"/>
                  </a:cubicBezTo>
                  <a:cubicBezTo>
                    <a:pt x="519" y="135"/>
                    <a:pt x="517" y="137"/>
                    <a:pt x="517" y="137"/>
                  </a:cubicBezTo>
                  <a:cubicBezTo>
                    <a:pt x="515" y="136"/>
                    <a:pt x="518" y="132"/>
                    <a:pt x="513" y="133"/>
                  </a:cubicBezTo>
                  <a:cubicBezTo>
                    <a:pt x="513" y="131"/>
                    <a:pt x="511" y="130"/>
                    <a:pt x="512" y="127"/>
                  </a:cubicBezTo>
                  <a:cubicBezTo>
                    <a:pt x="511" y="124"/>
                    <a:pt x="513" y="123"/>
                    <a:pt x="516" y="123"/>
                  </a:cubicBezTo>
                  <a:cubicBezTo>
                    <a:pt x="513" y="122"/>
                    <a:pt x="518" y="114"/>
                    <a:pt x="512" y="113"/>
                  </a:cubicBezTo>
                  <a:cubicBezTo>
                    <a:pt x="513" y="112"/>
                    <a:pt x="513" y="111"/>
                    <a:pt x="513" y="109"/>
                  </a:cubicBezTo>
                  <a:cubicBezTo>
                    <a:pt x="513" y="110"/>
                    <a:pt x="512" y="109"/>
                    <a:pt x="512" y="108"/>
                  </a:cubicBezTo>
                  <a:cubicBezTo>
                    <a:pt x="512" y="108"/>
                    <a:pt x="513" y="108"/>
                    <a:pt x="513" y="106"/>
                  </a:cubicBezTo>
                  <a:cubicBezTo>
                    <a:pt x="513" y="105"/>
                    <a:pt x="512" y="105"/>
                    <a:pt x="512" y="104"/>
                  </a:cubicBezTo>
                  <a:cubicBezTo>
                    <a:pt x="512" y="102"/>
                    <a:pt x="515" y="99"/>
                    <a:pt x="512" y="98"/>
                  </a:cubicBezTo>
                  <a:cubicBezTo>
                    <a:pt x="512" y="96"/>
                    <a:pt x="523" y="95"/>
                    <a:pt x="522" y="99"/>
                  </a:cubicBezTo>
                  <a:cubicBezTo>
                    <a:pt x="527" y="99"/>
                    <a:pt x="535" y="101"/>
                    <a:pt x="537" y="97"/>
                  </a:cubicBezTo>
                  <a:cubicBezTo>
                    <a:pt x="540" y="101"/>
                    <a:pt x="547" y="100"/>
                    <a:pt x="547" y="108"/>
                  </a:cubicBezTo>
                  <a:cubicBezTo>
                    <a:pt x="558" y="108"/>
                    <a:pt x="558" y="108"/>
                    <a:pt x="558" y="108"/>
                  </a:cubicBezTo>
                  <a:cubicBezTo>
                    <a:pt x="558" y="110"/>
                    <a:pt x="559" y="110"/>
                    <a:pt x="561" y="111"/>
                  </a:cubicBezTo>
                  <a:cubicBezTo>
                    <a:pt x="561" y="113"/>
                    <a:pt x="560" y="116"/>
                    <a:pt x="561" y="119"/>
                  </a:cubicBezTo>
                  <a:cubicBezTo>
                    <a:pt x="561" y="122"/>
                    <a:pt x="565" y="125"/>
                    <a:pt x="562" y="126"/>
                  </a:cubicBezTo>
                  <a:cubicBezTo>
                    <a:pt x="562" y="128"/>
                    <a:pt x="565" y="127"/>
                    <a:pt x="566" y="127"/>
                  </a:cubicBezTo>
                  <a:cubicBezTo>
                    <a:pt x="566" y="132"/>
                    <a:pt x="572" y="129"/>
                    <a:pt x="568" y="133"/>
                  </a:cubicBezTo>
                  <a:cubicBezTo>
                    <a:pt x="574" y="134"/>
                    <a:pt x="575" y="131"/>
                    <a:pt x="580" y="132"/>
                  </a:cubicBezTo>
                  <a:cubicBezTo>
                    <a:pt x="581" y="130"/>
                    <a:pt x="580" y="129"/>
                    <a:pt x="579" y="129"/>
                  </a:cubicBezTo>
                  <a:cubicBezTo>
                    <a:pt x="580" y="126"/>
                    <a:pt x="581" y="126"/>
                    <a:pt x="583" y="127"/>
                  </a:cubicBezTo>
                  <a:cubicBezTo>
                    <a:pt x="582" y="123"/>
                    <a:pt x="586" y="123"/>
                    <a:pt x="588" y="122"/>
                  </a:cubicBezTo>
                  <a:cubicBezTo>
                    <a:pt x="588" y="121"/>
                    <a:pt x="586" y="121"/>
                    <a:pt x="586" y="120"/>
                  </a:cubicBezTo>
                  <a:cubicBezTo>
                    <a:pt x="586" y="119"/>
                    <a:pt x="589" y="118"/>
                    <a:pt x="592" y="118"/>
                  </a:cubicBezTo>
                  <a:cubicBezTo>
                    <a:pt x="589" y="121"/>
                    <a:pt x="591" y="121"/>
                    <a:pt x="595" y="125"/>
                  </a:cubicBezTo>
                  <a:cubicBezTo>
                    <a:pt x="596" y="127"/>
                    <a:pt x="598" y="130"/>
                    <a:pt x="603" y="130"/>
                  </a:cubicBezTo>
                  <a:cubicBezTo>
                    <a:pt x="603" y="132"/>
                    <a:pt x="600" y="131"/>
                    <a:pt x="600" y="133"/>
                  </a:cubicBezTo>
                  <a:cubicBezTo>
                    <a:pt x="601" y="135"/>
                    <a:pt x="603" y="135"/>
                    <a:pt x="603" y="137"/>
                  </a:cubicBezTo>
                  <a:cubicBezTo>
                    <a:pt x="605" y="138"/>
                    <a:pt x="604" y="135"/>
                    <a:pt x="604" y="135"/>
                  </a:cubicBezTo>
                  <a:cubicBezTo>
                    <a:pt x="608" y="133"/>
                    <a:pt x="603" y="140"/>
                    <a:pt x="609" y="139"/>
                  </a:cubicBezTo>
                  <a:cubicBezTo>
                    <a:pt x="606" y="142"/>
                    <a:pt x="610" y="144"/>
                    <a:pt x="606" y="147"/>
                  </a:cubicBezTo>
                  <a:cubicBezTo>
                    <a:pt x="606" y="150"/>
                    <a:pt x="610" y="149"/>
                    <a:pt x="611" y="150"/>
                  </a:cubicBezTo>
                  <a:cubicBezTo>
                    <a:pt x="612" y="150"/>
                    <a:pt x="609" y="152"/>
                    <a:pt x="610" y="153"/>
                  </a:cubicBezTo>
                  <a:cubicBezTo>
                    <a:pt x="611" y="153"/>
                    <a:pt x="613" y="154"/>
                    <a:pt x="614" y="154"/>
                  </a:cubicBezTo>
                  <a:cubicBezTo>
                    <a:pt x="615" y="155"/>
                    <a:pt x="616" y="156"/>
                    <a:pt x="617" y="157"/>
                  </a:cubicBezTo>
                  <a:cubicBezTo>
                    <a:pt x="619" y="158"/>
                    <a:pt x="622" y="159"/>
                    <a:pt x="624" y="161"/>
                  </a:cubicBezTo>
                  <a:cubicBezTo>
                    <a:pt x="626" y="162"/>
                    <a:pt x="627" y="156"/>
                    <a:pt x="628" y="160"/>
                  </a:cubicBezTo>
                  <a:cubicBezTo>
                    <a:pt x="628" y="164"/>
                    <a:pt x="625" y="164"/>
                    <a:pt x="621" y="164"/>
                  </a:cubicBezTo>
                  <a:cubicBezTo>
                    <a:pt x="624" y="167"/>
                    <a:pt x="628" y="168"/>
                    <a:pt x="632" y="168"/>
                  </a:cubicBezTo>
                  <a:cubicBezTo>
                    <a:pt x="632" y="171"/>
                    <a:pt x="633" y="171"/>
                    <a:pt x="635" y="171"/>
                  </a:cubicBezTo>
                  <a:cubicBezTo>
                    <a:pt x="635" y="174"/>
                    <a:pt x="635" y="175"/>
                    <a:pt x="638" y="175"/>
                  </a:cubicBezTo>
                  <a:cubicBezTo>
                    <a:pt x="637" y="177"/>
                    <a:pt x="636" y="179"/>
                    <a:pt x="637" y="182"/>
                  </a:cubicBezTo>
                  <a:cubicBezTo>
                    <a:pt x="634" y="183"/>
                    <a:pt x="631" y="183"/>
                    <a:pt x="628" y="185"/>
                  </a:cubicBezTo>
                  <a:cubicBezTo>
                    <a:pt x="627" y="186"/>
                    <a:pt x="628" y="186"/>
                    <a:pt x="627" y="186"/>
                  </a:cubicBezTo>
                  <a:cubicBezTo>
                    <a:pt x="625" y="186"/>
                    <a:pt x="624" y="186"/>
                    <a:pt x="624" y="188"/>
                  </a:cubicBezTo>
                  <a:cubicBezTo>
                    <a:pt x="624" y="190"/>
                    <a:pt x="621" y="188"/>
                    <a:pt x="621" y="188"/>
                  </a:cubicBezTo>
                  <a:cubicBezTo>
                    <a:pt x="621" y="188"/>
                    <a:pt x="619" y="190"/>
                    <a:pt x="618" y="191"/>
                  </a:cubicBezTo>
                  <a:cubicBezTo>
                    <a:pt x="618" y="191"/>
                    <a:pt x="618" y="194"/>
                    <a:pt x="617" y="195"/>
                  </a:cubicBezTo>
                  <a:cubicBezTo>
                    <a:pt x="616" y="196"/>
                    <a:pt x="611" y="195"/>
                    <a:pt x="614" y="196"/>
                  </a:cubicBezTo>
                  <a:cubicBezTo>
                    <a:pt x="613" y="199"/>
                    <a:pt x="608" y="198"/>
                    <a:pt x="606" y="198"/>
                  </a:cubicBezTo>
                  <a:cubicBezTo>
                    <a:pt x="603" y="198"/>
                    <a:pt x="600" y="198"/>
                    <a:pt x="597" y="198"/>
                  </a:cubicBezTo>
                  <a:cubicBezTo>
                    <a:pt x="595" y="198"/>
                    <a:pt x="595" y="197"/>
                    <a:pt x="593" y="196"/>
                  </a:cubicBezTo>
                  <a:cubicBezTo>
                    <a:pt x="587" y="195"/>
                    <a:pt x="581" y="197"/>
                    <a:pt x="575" y="198"/>
                  </a:cubicBezTo>
                  <a:cubicBezTo>
                    <a:pt x="570" y="200"/>
                    <a:pt x="568" y="205"/>
                    <a:pt x="562" y="206"/>
                  </a:cubicBezTo>
                  <a:cubicBezTo>
                    <a:pt x="565" y="209"/>
                    <a:pt x="560" y="210"/>
                    <a:pt x="558" y="212"/>
                  </a:cubicBezTo>
                  <a:cubicBezTo>
                    <a:pt x="559" y="213"/>
                    <a:pt x="560" y="214"/>
                    <a:pt x="559" y="216"/>
                  </a:cubicBezTo>
                  <a:cubicBezTo>
                    <a:pt x="562" y="215"/>
                    <a:pt x="562" y="212"/>
                    <a:pt x="564" y="210"/>
                  </a:cubicBezTo>
                  <a:cubicBezTo>
                    <a:pt x="565" y="209"/>
                    <a:pt x="569" y="210"/>
                    <a:pt x="569" y="207"/>
                  </a:cubicBezTo>
                  <a:cubicBezTo>
                    <a:pt x="570" y="203"/>
                    <a:pt x="572" y="211"/>
                    <a:pt x="572" y="205"/>
                  </a:cubicBezTo>
                  <a:cubicBezTo>
                    <a:pt x="574" y="204"/>
                    <a:pt x="575" y="206"/>
                    <a:pt x="575" y="206"/>
                  </a:cubicBezTo>
                  <a:cubicBezTo>
                    <a:pt x="576" y="206"/>
                    <a:pt x="576" y="203"/>
                    <a:pt x="576" y="203"/>
                  </a:cubicBezTo>
                  <a:cubicBezTo>
                    <a:pt x="579" y="203"/>
                    <a:pt x="582" y="204"/>
                    <a:pt x="586" y="203"/>
                  </a:cubicBezTo>
                  <a:cubicBezTo>
                    <a:pt x="586" y="205"/>
                    <a:pt x="588" y="204"/>
                    <a:pt x="588" y="203"/>
                  </a:cubicBezTo>
                  <a:cubicBezTo>
                    <a:pt x="590" y="203"/>
                    <a:pt x="590" y="211"/>
                    <a:pt x="586" y="209"/>
                  </a:cubicBezTo>
                  <a:cubicBezTo>
                    <a:pt x="589" y="212"/>
                    <a:pt x="584" y="213"/>
                    <a:pt x="585" y="219"/>
                  </a:cubicBezTo>
                  <a:cubicBezTo>
                    <a:pt x="585" y="220"/>
                    <a:pt x="586" y="221"/>
                    <a:pt x="586" y="223"/>
                  </a:cubicBezTo>
                  <a:cubicBezTo>
                    <a:pt x="587" y="222"/>
                    <a:pt x="589" y="221"/>
                    <a:pt x="589" y="223"/>
                  </a:cubicBezTo>
                  <a:cubicBezTo>
                    <a:pt x="589" y="225"/>
                    <a:pt x="591" y="224"/>
                    <a:pt x="592" y="224"/>
                  </a:cubicBezTo>
                  <a:cubicBezTo>
                    <a:pt x="592" y="225"/>
                    <a:pt x="594" y="227"/>
                    <a:pt x="595" y="227"/>
                  </a:cubicBezTo>
                  <a:cubicBezTo>
                    <a:pt x="595" y="227"/>
                    <a:pt x="596" y="227"/>
                    <a:pt x="597" y="227"/>
                  </a:cubicBezTo>
                  <a:cubicBezTo>
                    <a:pt x="598" y="227"/>
                    <a:pt x="599" y="228"/>
                    <a:pt x="599" y="228"/>
                  </a:cubicBezTo>
                  <a:cubicBezTo>
                    <a:pt x="601" y="229"/>
                    <a:pt x="603" y="225"/>
                    <a:pt x="604" y="228"/>
                  </a:cubicBezTo>
                  <a:cubicBezTo>
                    <a:pt x="606" y="229"/>
                    <a:pt x="605" y="226"/>
                    <a:pt x="606" y="226"/>
                  </a:cubicBezTo>
                  <a:cubicBezTo>
                    <a:pt x="606" y="225"/>
                    <a:pt x="608" y="226"/>
                    <a:pt x="609" y="226"/>
                  </a:cubicBezTo>
                  <a:cubicBezTo>
                    <a:pt x="609" y="225"/>
                    <a:pt x="608" y="223"/>
                    <a:pt x="609" y="221"/>
                  </a:cubicBezTo>
                  <a:cubicBezTo>
                    <a:pt x="611" y="221"/>
                    <a:pt x="611" y="223"/>
                    <a:pt x="611" y="224"/>
                  </a:cubicBezTo>
                  <a:cubicBezTo>
                    <a:pt x="612" y="226"/>
                    <a:pt x="616" y="225"/>
                    <a:pt x="614" y="230"/>
                  </a:cubicBezTo>
                  <a:cubicBezTo>
                    <a:pt x="612" y="231"/>
                    <a:pt x="612" y="228"/>
                    <a:pt x="610" y="228"/>
                  </a:cubicBezTo>
                  <a:cubicBezTo>
                    <a:pt x="608" y="229"/>
                    <a:pt x="608" y="232"/>
                    <a:pt x="606" y="233"/>
                  </a:cubicBezTo>
                  <a:cubicBezTo>
                    <a:pt x="605" y="233"/>
                    <a:pt x="603" y="232"/>
                    <a:pt x="602" y="233"/>
                  </a:cubicBezTo>
                  <a:cubicBezTo>
                    <a:pt x="599" y="233"/>
                    <a:pt x="600" y="236"/>
                    <a:pt x="595" y="236"/>
                  </a:cubicBezTo>
                  <a:cubicBezTo>
                    <a:pt x="592" y="235"/>
                    <a:pt x="593" y="239"/>
                    <a:pt x="592" y="240"/>
                  </a:cubicBezTo>
                  <a:cubicBezTo>
                    <a:pt x="591" y="240"/>
                    <a:pt x="590" y="239"/>
                    <a:pt x="590" y="238"/>
                  </a:cubicBezTo>
                  <a:cubicBezTo>
                    <a:pt x="588" y="240"/>
                    <a:pt x="588" y="243"/>
                    <a:pt x="583" y="243"/>
                  </a:cubicBezTo>
                  <a:cubicBezTo>
                    <a:pt x="586" y="240"/>
                    <a:pt x="583" y="241"/>
                    <a:pt x="583" y="237"/>
                  </a:cubicBezTo>
                  <a:cubicBezTo>
                    <a:pt x="586" y="236"/>
                    <a:pt x="587" y="232"/>
                    <a:pt x="590" y="236"/>
                  </a:cubicBezTo>
                  <a:cubicBezTo>
                    <a:pt x="592" y="231"/>
                    <a:pt x="588" y="231"/>
                    <a:pt x="586" y="230"/>
                  </a:cubicBezTo>
                  <a:cubicBezTo>
                    <a:pt x="583" y="229"/>
                    <a:pt x="581" y="234"/>
                    <a:pt x="578" y="234"/>
                  </a:cubicBezTo>
                  <a:cubicBezTo>
                    <a:pt x="578" y="234"/>
                    <a:pt x="574" y="235"/>
                    <a:pt x="573" y="236"/>
                  </a:cubicBezTo>
                  <a:cubicBezTo>
                    <a:pt x="572" y="236"/>
                    <a:pt x="572" y="237"/>
                    <a:pt x="572" y="238"/>
                  </a:cubicBezTo>
                  <a:cubicBezTo>
                    <a:pt x="564" y="237"/>
                    <a:pt x="565" y="242"/>
                    <a:pt x="558" y="240"/>
                  </a:cubicBezTo>
                  <a:cubicBezTo>
                    <a:pt x="561" y="242"/>
                    <a:pt x="562" y="243"/>
                    <a:pt x="555" y="243"/>
                  </a:cubicBezTo>
                  <a:cubicBezTo>
                    <a:pt x="552" y="245"/>
                    <a:pt x="551" y="252"/>
                    <a:pt x="555" y="254"/>
                  </a:cubicBezTo>
                  <a:cubicBezTo>
                    <a:pt x="555" y="257"/>
                    <a:pt x="551" y="256"/>
                    <a:pt x="552" y="259"/>
                  </a:cubicBezTo>
                  <a:cubicBezTo>
                    <a:pt x="551" y="260"/>
                    <a:pt x="549" y="259"/>
                    <a:pt x="548" y="259"/>
                  </a:cubicBezTo>
                  <a:cubicBezTo>
                    <a:pt x="547" y="260"/>
                    <a:pt x="547" y="262"/>
                    <a:pt x="545" y="262"/>
                  </a:cubicBezTo>
                  <a:cubicBezTo>
                    <a:pt x="543" y="264"/>
                    <a:pt x="539" y="262"/>
                    <a:pt x="537" y="265"/>
                  </a:cubicBezTo>
                  <a:cubicBezTo>
                    <a:pt x="536" y="266"/>
                    <a:pt x="535" y="267"/>
                    <a:pt x="534" y="268"/>
                  </a:cubicBezTo>
                  <a:cubicBezTo>
                    <a:pt x="533" y="270"/>
                    <a:pt x="532" y="272"/>
                    <a:pt x="530" y="275"/>
                  </a:cubicBezTo>
                  <a:cubicBezTo>
                    <a:pt x="529" y="276"/>
                    <a:pt x="526" y="277"/>
                    <a:pt x="527" y="282"/>
                  </a:cubicBezTo>
                  <a:cubicBezTo>
                    <a:pt x="524" y="281"/>
                    <a:pt x="524" y="278"/>
                    <a:pt x="522" y="278"/>
                  </a:cubicBezTo>
                  <a:cubicBezTo>
                    <a:pt x="520" y="278"/>
                    <a:pt x="521" y="280"/>
                    <a:pt x="519" y="280"/>
                  </a:cubicBezTo>
                  <a:cubicBezTo>
                    <a:pt x="524" y="286"/>
                    <a:pt x="524" y="291"/>
                    <a:pt x="524" y="299"/>
                  </a:cubicBezTo>
                  <a:cubicBezTo>
                    <a:pt x="521" y="297"/>
                    <a:pt x="522" y="301"/>
                    <a:pt x="522" y="301"/>
                  </a:cubicBezTo>
                  <a:cubicBezTo>
                    <a:pt x="521" y="302"/>
                    <a:pt x="519" y="301"/>
                    <a:pt x="519" y="301"/>
                  </a:cubicBezTo>
                  <a:cubicBezTo>
                    <a:pt x="518" y="303"/>
                    <a:pt x="517" y="303"/>
                    <a:pt x="516" y="304"/>
                  </a:cubicBezTo>
                  <a:cubicBezTo>
                    <a:pt x="514" y="305"/>
                    <a:pt x="513" y="308"/>
                    <a:pt x="512" y="308"/>
                  </a:cubicBezTo>
                  <a:cubicBezTo>
                    <a:pt x="510" y="310"/>
                    <a:pt x="507" y="308"/>
                    <a:pt x="506" y="310"/>
                  </a:cubicBezTo>
                  <a:cubicBezTo>
                    <a:pt x="503" y="311"/>
                    <a:pt x="502" y="314"/>
                    <a:pt x="501" y="317"/>
                  </a:cubicBezTo>
                  <a:cubicBezTo>
                    <a:pt x="497" y="317"/>
                    <a:pt x="497" y="321"/>
                    <a:pt x="493" y="321"/>
                  </a:cubicBezTo>
                  <a:cubicBezTo>
                    <a:pt x="495" y="326"/>
                    <a:pt x="490" y="336"/>
                    <a:pt x="496" y="337"/>
                  </a:cubicBezTo>
                  <a:cubicBezTo>
                    <a:pt x="493" y="342"/>
                    <a:pt x="499" y="342"/>
                    <a:pt x="498" y="349"/>
                  </a:cubicBezTo>
                  <a:cubicBezTo>
                    <a:pt x="498" y="351"/>
                    <a:pt x="499" y="350"/>
                    <a:pt x="501" y="351"/>
                  </a:cubicBezTo>
                  <a:cubicBezTo>
                    <a:pt x="499" y="355"/>
                    <a:pt x="501" y="355"/>
                    <a:pt x="501" y="360"/>
                  </a:cubicBezTo>
                  <a:cubicBezTo>
                    <a:pt x="498" y="361"/>
                    <a:pt x="496" y="361"/>
                    <a:pt x="495" y="363"/>
                  </a:cubicBezTo>
                  <a:cubicBezTo>
                    <a:pt x="493" y="363"/>
                    <a:pt x="494" y="360"/>
                    <a:pt x="493" y="359"/>
                  </a:cubicBezTo>
                  <a:cubicBezTo>
                    <a:pt x="493" y="358"/>
                    <a:pt x="491" y="359"/>
                    <a:pt x="489" y="358"/>
                  </a:cubicBezTo>
                  <a:cubicBezTo>
                    <a:pt x="488" y="357"/>
                    <a:pt x="489" y="354"/>
                    <a:pt x="486" y="355"/>
                  </a:cubicBezTo>
                  <a:cubicBezTo>
                    <a:pt x="487" y="351"/>
                    <a:pt x="489" y="348"/>
                    <a:pt x="484" y="348"/>
                  </a:cubicBezTo>
                  <a:cubicBezTo>
                    <a:pt x="486" y="341"/>
                    <a:pt x="483" y="341"/>
                    <a:pt x="482" y="335"/>
                  </a:cubicBezTo>
                  <a:cubicBezTo>
                    <a:pt x="481" y="335"/>
                    <a:pt x="481" y="337"/>
                    <a:pt x="479" y="337"/>
                  </a:cubicBezTo>
                  <a:cubicBezTo>
                    <a:pt x="479" y="334"/>
                    <a:pt x="479" y="334"/>
                    <a:pt x="479" y="334"/>
                  </a:cubicBezTo>
                  <a:cubicBezTo>
                    <a:pt x="477" y="334"/>
                    <a:pt x="470" y="336"/>
                    <a:pt x="468" y="334"/>
                  </a:cubicBezTo>
                  <a:cubicBezTo>
                    <a:pt x="467" y="333"/>
                    <a:pt x="467" y="331"/>
                    <a:pt x="465" y="331"/>
                  </a:cubicBezTo>
                  <a:cubicBezTo>
                    <a:pt x="464" y="331"/>
                    <a:pt x="462" y="333"/>
                    <a:pt x="460" y="332"/>
                  </a:cubicBezTo>
                  <a:cubicBezTo>
                    <a:pt x="460" y="332"/>
                    <a:pt x="465" y="327"/>
                    <a:pt x="460" y="329"/>
                  </a:cubicBezTo>
                  <a:cubicBezTo>
                    <a:pt x="459" y="330"/>
                    <a:pt x="460" y="331"/>
                    <a:pt x="458" y="331"/>
                  </a:cubicBezTo>
                  <a:cubicBezTo>
                    <a:pt x="455" y="331"/>
                    <a:pt x="449" y="331"/>
                    <a:pt x="446" y="329"/>
                  </a:cubicBezTo>
                  <a:cubicBezTo>
                    <a:pt x="443" y="329"/>
                    <a:pt x="445" y="334"/>
                    <a:pt x="444" y="337"/>
                  </a:cubicBezTo>
                  <a:cubicBezTo>
                    <a:pt x="437" y="335"/>
                    <a:pt x="428" y="335"/>
                    <a:pt x="419" y="334"/>
                  </a:cubicBezTo>
                  <a:cubicBezTo>
                    <a:pt x="418" y="334"/>
                    <a:pt x="418" y="335"/>
                    <a:pt x="416" y="335"/>
                  </a:cubicBezTo>
                  <a:cubicBezTo>
                    <a:pt x="415" y="335"/>
                    <a:pt x="415" y="338"/>
                    <a:pt x="414" y="338"/>
                  </a:cubicBezTo>
                  <a:cubicBezTo>
                    <a:pt x="412" y="338"/>
                    <a:pt x="412" y="340"/>
                    <a:pt x="412" y="341"/>
                  </a:cubicBezTo>
                  <a:cubicBezTo>
                    <a:pt x="410" y="341"/>
                    <a:pt x="408" y="340"/>
                    <a:pt x="407" y="341"/>
                  </a:cubicBezTo>
                  <a:cubicBezTo>
                    <a:pt x="405" y="341"/>
                    <a:pt x="405" y="344"/>
                    <a:pt x="402" y="344"/>
                  </a:cubicBezTo>
                  <a:cubicBezTo>
                    <a:pt x="403" y="346"/>
                    <a:pt x="401" y="353"/>
                    <a:pt x="404" y="353"/>
                  </a:cubicBezTo>
                  <a:cubicBezTo>
                    <a:pt x="402" y="355"/>
                    <a:pt x="401" y="358"/>
                    <a:pt x="400" y="359"/>
                  </a:cubicBezTo>
                  <a:cubicBezTo>
                    <a:pt x="400" y="363"/>
                    <a:pt x="399" y="367"/>
                    <a:pt x="400" y="370"/>
                  </a:cubicBezTo>
                  <a:cubicBezTo>
                    <a:pt x="400" y="372"/>
                    <a:pt x="401" y="373"/>
                    <a:pt x="401" y="374"/>
                  </a:cubicBezTo>
                  <a:cubicBezTo>
                    <a:pt x="401" y="378"/>
                    <a:pt x="402" y="382"/>
                    <a:pt x="400" y="384"/>
                  </a:cubicBezTo>
                  <a:cubicBezTo>
                    <a:pt x="399" y="386"/>
                    <a:pt x="403" y="385"/>
                    <a:pt x="404" y="386"/>
                  </a:cubicBezTo>
                  <a:cubicBezTo>
                    <a:pt x="404" y="386"/>
                    <a:pt x="402" y="388"/>
                    <a:pt x="402" y="388"/>
                  </a:cubicBezTo>
                  <a:cubicBezTo>
                    <a:pt x="402" y="388"/>
                    <a:pt x="404" y="390"/>
                    <a:pt x="404" y="390"/>
                  </a:cubicBezTo>
                  <a:cubicBezTo>
                    <a:pt x="405" y="391"/>
                    <a:pt x="406" y="390"/>
                    <a:pt x="407" y="391"/>
                  </a:cubicBezTo>
                  <a:cubicBezTo>
                    <a:pt x="407" y="392"/>
                    <a:pt x="406" y="394"/>
                    <a:pt x="407" y="394"/>
                  </a:cubicBezTo>
                  <a:cubicBezTo>
                    <a:pt x="407" y="394"/>
                    <a:pt x="408" y="394"/>
                    <a:pt x="408" y="394"/>
                  </a:cubicBezTo>
                  <a:cubicBezTo>
                    <a:pt x="408" y="395"/>
                    <a:pt x="408" y="397"/>
                    <a:pt x="408" y="397"/>
                  </a:cubicBezTo>
                  <a:cubicBezTo>
                    <a:pt x="409" y="398"/>
                    <a:pt x="412" y="400"/>
                    <a:pt x="412" y="402"/>
                  </a:cubicBezTo>
                  <a:cubicBezTo>
                    <a:pt x="423" y="403"/>
                    <a:pt x="429" y="400"/>
                    <a:pt x="435" y="402"/>
                  </a:cubicBezTo>
                  <a:cubicBezTo>
                    <a:pt x="436" y="402"/>
                    <a:pt x="436" y="401"/>
                    <a:pt x="437" y="400"/>
                  </a:cubicBezTo>
                  <a:cubicBezTo>
                    <a:pt x="439" y="398"/>
                    <a:pt x="440" y="396"/>
                    <a:pt x="442" y="393"/>
                  </a:cubicBezTo>
                  <a:cubicBezTo>
                    <a:pt x="442" y="391"/>
                    <a:pt x="444" y="390"/>
                    <a:pt x="442" y="390"/>
                  </a:cubicBezTo>
                  <a:cubicBezTo>
                    <a:pt x="445" y="385"/>
                    <a:pt x="455" y="382"/>
                    <a:pt x="463" y="386"/>
                  </a:cubicBezTo>
                  <a:cubicBezTo>
                    <a:pt x="459" y="389"/>
                    <a:pt x="459" y="395"/>
                    <a:pt x="456" y="398"/>
                  </a:cubicBezTo>
                  <a:cubicBezTo>
                    <a:pt x="454" y="402"/>
                    <a:pt x="458" y="402"/>
                    <a:pt x="457" y="405"/>
                  </a:cubicBezTo>
                  <a:cubicBezTo>
                    <a:pt x="454" y="406"/>
                    <a:pt x="453" y="409"/>
                    <a:pt x="451" y="412"/>
                  </a:cubicBezTo>
                  <a:cubicBezTo>
                    <a:pt x="451" y="413"/>
                    <a:pt x="451" y="414"/>
                    <a:pt x="450" y="414"/>
                  </a:cubicBezTo>
                  <a:cubicBezTo>
                    <a:pt x="449" y="417"/>
                    <a:pt x="456" y="413"/>
                    <a:pt x="454" y="418"/>
                  </a:cubicBezTo>
                  <a:cubicBezTo>
                    <a:pt x="458" y="418"/>
                    <a:pt x="458" y="415"/>
                    <a:pt x="463" y="416"/>
                  </a:cubicBezTo>
                  <a:cubicBezTo>
                    <a:pt x="462" y="420"/>
                    <a:pt x="465" y="418"/>
                    <a:pt x="465" y="421"/>
                  </a:cubicBezTo>
                  <a:cubicBezTo>
                    <a:pt x="473" y="418"/>
                    <a:pt x="474" y="423"/>
                    <a:pt x="482" y="422"/>
                  </a:cubicBezTo>
                  <a:cubicBezTo>
                    <a:pt x="479" y="426"/>
                    <a:pt x="484" y="430"/>
                    <a:pt x="479" y="432"/>
                  </a:cubicBezTo>
                  <a:cubicBezTo>
                    <a:pt x="482" y="435"/>
                    <a:pt x="481" y="444"/>
                    <a:pt x="479" y="447"/>
                  </a:cubicBezTo>
                  <a:cubicBezTo>
                    <a:pt x="480" y="450"/>
                    <a:pt x="482" y="451"/>
                    <a:pt x="485" y="450"/>
                  </a:cubicBezTo>
                  <a:cubicBezTo>
                    <a:pt x="484" y="453"/>
                    <a:pt x="488" y="452"/>
                    <a:pt x="488" y="454"/>
                  </a:cubicBezTo>
                  <a:cubicBezTo>
                    <a:pt x="488" y="456"/>
                    <a:pt x="492" y="455"/>
                    <a:pt x="492" y="457"/>
                  </a:cubicBezTo>
                  <a:cubicBezTo>
                    <a:pt x="497" y="453"/>
                    <a:pt x="505" y="458"/>
                    <a:pt x="509" y="456"/>
                  </a:cubicBezTo>
                  <a:cubicBezTo>
                    <a:pt x="509" y="459"/>
                    <a:pt x="509" y="459"/>
                    <a:pt x="509" y="459"/>
                  </a:cubicBezTo>
                  <a:cubicBezTo>
                    <a:pt x="511" y="458"/>
                    <a:pt x="516" y="456"/>
                    <a:pt x="516" y="460"/>
                  </a:cubicBezTo>
                  <a:cubicBezTo>
                    <a:pt x="517" y="459"/>
                    <a:pt x="518" y="459"/>
                    <a:pt x="520" y="459"/>
                  </a:cubicBezTo>
                  <a:cubicBezTo>
                    <a:pt x="521" y="458"/>
                    <a:pt x="522" y="457"/>
                    <a:pt x="523" y="456"/>
                  </a:cubicBezTo>
                  <a:cubicBezTo>
                    <a:pt x="524" y="455"/>
                    <a:pt x="524" y="456"/>
                    <a:pt x="524" y="454"/>
                  </a:cubicBezTo>
                  <a:cubicBezTo>
                    <a:pt x="524" y="452"/>
                    <a:pt x="527" y="455"/>
                    <a:pt x="527" y="453"/>
                  </a:cubicBezTo>
                  <a:cubicBezTo>
                    <a:pt x="527" y="452"/>
                    <a:pt x="527" y="450"/>
                    <a:pt x="527" y="450"/>
                  </a:cubicBezTo>
                  <a:cubicBezTo>
                    <a:pt x="528" y="449"/>
                    <a:pt x="529" y="451"/>
                    <a:pt x="529" y="452"/>
                  </a:cubicBezTo>
                  <a:cubicBezTo>
                    <a:pt x="530" y="451"/>
                    <a:pt x="530" y="450"/>
                    <a:pt x="531" y="449"/>
                  </a:cubicBezTo>
                  <a:cubicBezTo>
                    <a:pt x="533" y="448"/>
                    <a:pt x="535" y="447"/>
                    <a:pt x="537" y="445"/>
                  </a:cubicBezTo>
                  <a:cubicBezTo>
                    <a:pt x="538" y="444"/>
                    <a:pt x="539" y="443"/>
                    <a:pt x="538" y="442"/>
                  </a:cubicBezTo>
                  <a:cubicBezTo>
                    <a:pt x="540" y="443"/>
                    <a:pt x="554" y="445"/>
                    <a:pt x="547" y="446"/>
                  </a:cubicBezTo>
                  <a:cubicBezTo>
                    <a:pt x="547" y="448"/>
                    <a:pt x="550" y="447"/>
                    <a:pt x="552" y="447"/>
                  </a:cubicBezTo>
                  <a:cubicBezTo>
                    <a:pt x="554" y="447"/>
                    <a:pt x="554" y="446"/>
                    <a:pt x="554" y="445"/>
                  </a:cubicBezTo>
                  <a:cubicBezTo>
                    <a:pt x="565" y="445"/>
                    <a:pt x="565" y="445"/>
                    <a:pt x="565" y="445"/>
                  </a:cubicBezTo>
                  <a:cubicBezTo>
                    <a:pt x="563" y="449"/>
                    <a:pt x="571" y="447"/>
                    <a:pt x="575" y="449"/>
                  </a:cubicBezTo>
                  <a:cubicBezTo>
                    <a:pt x="575" y="449"/>
                    <a:pt x="575" y="450"/>
                    <a:pt x="576" y="450"/>
                  </a:cubicBezTo>
                  <a:cubicBezTo>
                    <a:pt x="577" y="450"/>
                    <a:pt x="578" y="451"/>
                    <a:pt x="579" y="452"/>
                  </a:cubicBezTo>
                  <a:cubicBezTo>
                    <a:pt x="582" y="452"/>
                    <a:pt x="583" y="450"/>
                    <a:pt x="585" y="450"/>
                  </a:cubicBezTo>
                  <a:cubicBezTo>
                    <a:pt x="592" y="449"/>
                    <a:pt x="599" y="451"/>
                    <a:pt x="606" y="452"/>
                  </a:cubicBezTo>
                  <a:cubicBezTo>
                    <a:pt x="605" y="454"/>
                    <a:pt x="607" y="457"/>
                    <a:pt x="607" y="454"/>
                  </a:cubicBezTo>
                  <a:cubicBezTo>
                    <a:pt x="609" y="455"/>
                    <a:pt x="608" y="456"/>
                    <a:pt x="607" y="456"/>
                  </a:cubicBezTo>
                  <a:cubicBezTo>
                    <a:pt x="607" y="459"/>
                    <a:pt x="611" y="456"/>
                    <a:pt x="613" y="459"/>
                  </a:cubicBezTo>
                  <a:cubicBezTo>
                    <a:pt x="613" y="459"/>
                    <a:pt x="612" y="461"/>
                    <a:pt x="613" y="461"/>
                  </a:cubicBezTo>
                  <a:cubicBezTo>
                    <a:pt x="614" y="462"/>
                    <a:pt x="617" y="461"/>
                    <a:pt x="618" y="461"/>
                  </a:cubicBezTo>
                  <a:cubicBezTo>
                    <a:pt x="617" y="464"/>
                    <a:pt x="619" y="465"/>
                    <a:pt x="621" y="467"/>
                  </a:cubicBezTo>
                  <a:cubicBezTo>
                    <a:pt x="623" y="469"/>
                    <a:pt x="626" y="471"/>
                    <a:pt x="627" y="474"/>
                  </a:cubicBezTo>
                  <a:cubicBezTo>
                    <a:pt x="636" y="473"/>
                    <a:pt x="639" y="478"/>
                    <a:pt x="646" y="475"/>
                  </a:cubicBezTo>
                  <a:cubicBezTo>
                    <a:pt x="644" y="481"/>
                    <a:pt x="654" y="475"/>
                    <a:pt x="652" y="481"/>
                  </a:cubicBezTo>
                  <a:cubicBezTo>
                    <a:pt x="657" y="479"/>
                    <a:pt x="657" y="485"/>
                    <a:pt x="660" y="485"/>
                  </a:cubicBezTo>
                  <a:cubicBezTo>
                    <a:pt x="662" y="485"/>
                    <a:pt x="662" y="489"/>
                    <a:pt x="665" y="488"/>
                  </a:cubicBezTo>
                  <a:cubicBezTo>
                    <a:pt x="661" y="492"/>
                    <a:pt x="666" y="491"/>
                    <a:pt x="666" y="495"/>
                  </a:cubicBezTo>
                  <a:cubicBezTo>
                    <a:pt x="666" y="498"/>
                    <a:pt x="669" y="497"/>
                    <a:pt x="670" y="498"/>
                  </a:cubicBezTo>
                  <a:cubicBezTo>
                    <a:pt x="671" y="499"/>
                    <a:pt x="670" y="502"/>
                    <a:pt x="673" y="501"/>
                  </a:cubicBezTo>
                  <a:cubicBezTo>
                    <a:pt x="668" y="506"/>
                    <a:pt x="680" y="508"/>
                    <a:pt x="676" y="512"/>
                  </a:cubicBezTo>
                  <a:cubicBezTo>
                    <a:pt x="679" y="511"/>
                    <a:pt x="680" y="512"/>
                    <a:pt x="680" y="515"/>
                  </a:cubicBezTo>
                  <a:cubicBezTo>
                    <a:pt x="687" y="513"/>
                    <a:pt x="697" y="515"/>
                    <a:pt x="700" y="522"/>
                  </a:cubicBezTo>
                  <a:cubicBezTo>
                    <a:pt x="707" y="521"/>
                    <a:pt x="710" y="524"/>
                    <a:pt x="718" y="523"/>
                  </a:cubicBezTo>
                  <a:cubicBezTo>
                    <a:pt x="719" y="524"/>
                    <a:pt x="715" y="525"/>
                    <a:pt x="715" y="524"/>
                  </a:cubicBezTo>
                  <a:cubicBezTo>
                    <a:pt x="717" y="527"/>
                    <a:pt x="726" y="526"/>
                    <a:pt x="731" y="526"/>
                  </a:cubicBezTo>
                  <a:cubicBezTo>
                    <a:pt x="731" y="527"/>
                    <a:pt x="732" y="527"/>
                    <a:pt x="733" y="527"/>
                  </a:cubicBezTo>
                  <a:cubicBezTo>
                    <a:pt x="733" y="530"/>
                    <a:pt x="736" y="529"/>
                    <a:pt x="738" y="530"/>
                  </a:cubicBezTo>
                  <a:cubicBezTo>
                    <a:pt x="738" y="531"/>
                    <a:pt x="737" y="532"/>
                    <a:pt x="738" y="533"/>
                  </a:cubicBezTo>
                  <a:cubicBezTo>
                    <a:pt x="738" y="533"/>
                    <a:pt x="740" y="532"/>
                    <a:pt x="740" y="533"/>
                  </a:cubicBezTo>
                  <a:cubicBezTo>
                    <a:pt x="741" y="534"/>
                    <a:pt x="740" y="537"/>
                    <a:pt x="743" y="536"/>
                  </a:cubicBezTo>
                  <a:cubicBezTo>
                    <a:pt x="743" y="579"/>
                    <a:pt x="743" y="579"/>
                    <a:pt x="743" y="579"/>
                  </a:cubicBezTo>
                  <a:cubicBezTo>
                    <a:pt x="737" y="577"/>
                    <a:pt x="744" y="587"/>
                    <a:pt x="738" y="585"/>
                  </a:cubicBezTo>
                  <a:cubicBezTo>
                    <a:pt x="737" y="590"/>
                    <a:pt x="736" y="594"/>
                    <a:pt x="736" y="599"/>
                  </a:cubicBezTo>
                  <a:cubicBezTo>
                    <a:pt x="736" y="601"/>
                    <a:pt x="739" y="607"/>
                    <a:pt x="738" y="613"/>
                  </a:cubicBezTo>
                  <a:cubicBezTo>
                    <a:pt x="738" y="613"/>
                    <a:pt x="736" y="614"/>
                    <a:pt x="736" y="614"/>
                  </a:cubicBezTo>
                  <a:cubicBezTo>
                    <a:pt x="736" y="615"/>
                    <a:pt x="737" y="616"/>
                    <a:pt x="736" y="617"/>
                  </a:cubicBezTo>
                  <a:cubicBezTo>
                    <a:pt x="736" y="618"/>
                    <a:pt x="732" y="619"/>
                    <a:pt x="733" y="624"/>
                  </a:cubicBezTo>
                  <a:cubicBezTo>
                    <a:pt x="730" y="625"/>
                    <a:pt x="729" y="627"/>
                    <a:pt x="726" y="628"/>
                  </a:cubicBezTo>
                  <a:cubicBezTo>
                    <a:pt x="726" y="629"/>
                    <a:pt x="727" y="632"/>
                    <a:pt x="726" y="633"/>
                  </a:cubicBezTo>
                  <a:cubicBezTo>
                    <a:pt x="726" y="633"/>
                    <a:pt x="724" y="632"/>
                    <a:pt x="724" y="633"/>
                  </a:cubicBezTo>
                  <a:cubicBezTo>
                    <a:pt x="723" y="633"/>
                    <a:pt x="724" y="635"/>
                    <a:pt x="724" y="635"/>
                  </a:cubicBezTo>
                  <a:cubicBezTo>
                    <a:pt x="722" y="636"/>
                    <a:pt x="718" y="635"/>
                    <a:pt x="718" y="638"/>
                  </a:cubicBezTo>
                  <a:cubicBezTo>
                    <a:pt x="718" y="640"/>
                    <a:pt x="715" y="639"/>
                    <a:pt x="712" y="641"/>
                  </a:cubicBezTo>
                  <a:cubicBezTo>
                    <a:pt x="712" y="641"/>
                    <a:pt x="710" y="644"/>
                    <a:pt x="710" y="644"/>
                  </a:cubicBezTo>
                  <a:cubicBezTo>
                    <a:pt x="709" y="644"/>
                    <a:pt x="708" y="642"/>
                    <a:pt x="707" y="642"/>
                  </a:cubicBezTo>
                  <a:cubicBezTo>
                    <a:pt x="707" y="642"/>
                    <a:pt x="706" y="644"/>
                    <a:pt x="705" y="644"/>
                  </a:cubicBezTo>
                  <a:cubicBezTo>
                    <a:pt x="703" y="644"/>
                    <a:pt x="703" y="644"/>
                    <a:pt x="703" y="647"/>
                  </a:cubicBezTo>
                  <a:cubicBezTo>
                    <a:pt x="697" y="644"/>
                    <a:pt x="694" y="650"/>
                    <a:pt x="691" y="652"/>
                  </a:cubicBezTo>
                  <a:cubicBezTo>
                    <a:pt x="691" y="653"/>
                    <a:pt x="689" y="652"/>
                    <a:pt x="689" y="652"/>
                  </a:cubicBezTo>
                  <a:cubicBezTo>
                    <a:pt x="688" y="653"/>
                    <a:pt x="686" y="654"/>
                    <a:pt x="686" y="655"/>
                  </a:cubicBezTo>
                  <a:cubicBezTo>
                    <a:pt x="685" y="656"/>
                    <a:pt x="683" y="657"/>
                    <a:pt x="683" y="658"/>
                  </a:cubicBezTo>
                  <a:cubicBezTo>
                    <a:pt x="683" y="658"/>
                    <a:pt x="686" y="662"/>
                    <a:pt x="681" y="661"/>
                  </a:cubicBezTo>
                  <a:cubicBezTo>
                    <a:pt x="683" y="667"/>
                    <a:pt x="679" y="670"/>
                    <a:pt x="680" y="676"/>
                  </a:cubicBezTo>
                  <a:cubicBezTo>
                    <a:pt x="676" y="675"/>
                    <a:pt x="678" y="679"/>
                    <a:pt x="677" y="680"/>
                  </a:cubicBezTo>
                  <a:cubicBezTo>
                    <a:pt x="677" y="681"/>
                    <a:pt x="675" y="680"/>
                    <a:pt x="674" y="680"/>
                  </a:cubicBezTo>
                  <a:cubicBezTo>
                    <a:pt x="674" y="681"/>
                    <a:pt x="677" y="683"/>
                    <a:pt x="674" y="683"/>
                  </a:cubicBezTo>
                  <a:cubicBezTo>
                    <a:pt x="672" y="683"/>
                    <a:pt x="673" y="688"/>
                    <a:pt x="669" y="689"/>
                  </a:cubicBezTo>
                  <a:cubicBezTo>
                    <a:pt x="668" y="689"/>
                    <a:pt x="666" y="691"/>
                    <a:pt x="666" y="691"/>
                  </a:cubicBezTo>
                  <a:cubicBezTo>
                    <a:pt x="664" y="693"/>
                    <a:pt x="662" y="698"/>
                    <a:pt x="659" y="700"/>
                  </a:cubicBezTo>
                  <a:cubicBezTo>
                    <a:pt x="659" y="705"/>
                    <a:pt x="659" y="705"/>
                    <a:pt x="659" y="705"/>
                  </a:cubicBezTo>
                  <a:cubicBezTo>
                    <a:pt x="657" y="707"/>
                    <a:pt x="655" y="708"/>
                    <a:pt x="655" y="711"/>
                  </a:cubicBezTo>
                  <a:cubicBezTo>
                    <a:pt x="648" y="711"/>
                    <a:pt x="648" y="711"/>
                    <a:pt x="648" y="711"/>
                  </a:cubicBezTo>
                  <a:cubicBezTo>
                    <a:pt x="648" y="712"/>
                    <a:pt x="650" y="712"/>
                    <a:pt x="651" y="712"/>
                  </a:cubicBezTo>
                  <a:cubicBezTo>
                    <a:pt x="650" y="714"/>
                    <a:pt x="648" y="714"/>
                    <a:pt x="646" y="714"/>
                  </a:cubicBezTo>
                  <a:cubicBezTo>
                    <a:pt x="645" y="715"/>
                    <a:pt x="644" y="717"/>
                    <a:pt x="644" y="719"/>
                  </a:cubicBezTo>
                  <a:cubicBezTo>
                    <a:pt x="642" y="718"/>
                    <a:pt x="641" y="718"/>
                    <a:pt x="641" y="721"/>
                  </a:cubicBezTo>
                  <a:cubicBezTo>
                    <a:pt x="639" y="721"/>
                    <a:pt x="640" y="719"/>
                    <a:pt x="639" y="718"/>
                  </a:cubicBezTo>
                  <a:cubicBezTo>
                    <a:pt x="637" y="718"/>
                    <a:pt x="635" y="718"/>
                    <a:pt x="635" y="717"/>
                  </a:cubicBezTo>
                  <a:cubicBezTo>
                    <a:pt x="634" y="718"/>
                    <a:pt x="634" y="720"/>
                    <a:pt x="631" y="719"/>
                  </a:cubicBezTo>
                  <a:cubicBezTo>
                    <a:pt x="631" y="723"/>
                    <a:pt x="634" y="724"/>
                    <a:pt x="634" y="727"/>
                  </a:cubicBezTo>
                  <a:cubicBezTo>
                    <a:pt x="634" y="730"/>
                    <a:pt x="629" y="733"/>
                    <a:pt x="632" y="735"/>
                  </a:cubicBezTo>
                  <a:cubicBezTo>
                    <a:pt x="632" y="738"/>
                    <a:pt x="625" y="735"/>
                    <a:pt x="624" y="738"/>
                  </a:cubicBezTo>
                  <a:cubicBezTo>
                    <a:pt x="622" y="737"/>
                    <a:pt x="623" y="740"/>
                    <a:pt x="623" y="741"/>
                  </a:cubicBezTo>
                  <a:cubicBezTo>
                    <a:pt x="621" y="742"/>
                    <a:pt x="616" y="740"/>
                    <a:pt x="617" y="745"/>
                  </a:cubicBezTo>
                  <a:cubicBezTo>
                    <a:pt x="614" y="742"/>
                    <a:pt x="604" y="742"/>
                    <a:pt x="603" y="746"/>
                  </a:cubicBezTo>
                  <a:cubicBezTo>
                    <a:pt x="603" y="748"/>
                    <a:pt x="604" y="747"/>
                    <a:pt x="604" y="746"/>
                  </a:cubicBezTo>
                  <a:cubicBezTo>
                    <a:pt x="608" y="746"/>
                    <a:pt x="604" y="750"/>
                    <a:pt x="602" y="749"/>
                  </a:cubicBezTo>
                  <a:cubicBezTo>
                    <a:pt x="602" y="752"/>
                    <a:pt x="597" y="757"/>
                    <a:pt x="600" y="757"/>
                  </a:cubicBezTo>
                  <a:cubicBezTo>
                    <a:pt x="600" y="758"/>
                    <a:pt x="598" y="759"/>
                    <a:pt x="597" y="759"/>
                  </a:cubicBezTo>
                  <a:cubicBezTo>
                    <a:pt x="597" y="759"/>
                    <a:pt x="595" y="757"/>
                    <a:pt x="596" y="757"/>
                  </a:cubicBezTo>
                  <a:cubicBezTo>
                    <a:pt x="595" y="757"/>
                    <a:pt x="591" y="761"/>
                    <a:pt x="592" y="756"/>
                  </a:cubicBezTo>
                  <a:cubicBezTo>
                    <a:pt x="590" y="757"/>
                    <a:pt x="590" y="760"/>
                    <a:pt x="589" y="757"/>
                  </a:cubicBezTo>
                  <a:cubicBezTo>
                    <a:pt x="587" y="758"/>
                    <a:pt x="590" y="766"/>
                    <a:pt x="590" y="769"/>
                  </a:cubicBezTo>
                  <a:cubicBezTo>
                    <a:pt x="591" y="772"/>
                    <a:pt x="588" y="771"/>
                    <a:pt x="588" y="774"/>
                  </a:cubicBezTo>
                  <a:cubicBezTo>
                    <a:pt x="587" y="776"/>
                    <a:pt x="588" y="779"/>
                    <a:pt x="583" y="778"/>
                  </a:cubicBezTo>
                  <a:cubicBezTo>
                    <a:pt x="583" y="780"/>
                    <a:pt x="586" y="781"/>
                    <a:pt x="586" y="781"/>
                  </a:cubicBezTo>
                  <a:cubicBezTo>
                    <a:pt x="586" y="783"/>
                    <a:pt x="584" y="781"/>
                    <a:pt x="583" y="781"/>
                  </a:cubicBezTo>
                  <a:cubicBezTo>
                    <a:pt x="582" y="782"/>
                    <a:pt x="582" y="786"/>
                    <a:pt x="583" y="785"/>
                  </a:cubicBezTo>
                  <a:cubicBezTo>
                    <a:pt x="583" y="787"/>
                    <a:pt x="582" y="785"/>
                    <a:pt x="580" y="785"/>
                  </a:cubicBezTo>
                  <a:cubicBezTo>
                    <a:pt x="581" y="785"/>
                    <a:pt x="580" y="788"/>
                    <a:pt x="579" y="787"/>
                  </a:cubicBezTo>
                  <a:cubicBezTo>
                    <a:pt x="577" y="784"/>
                    <a:pt x="580" y="787"/>
                    <a:pt x="578" y="790"/>
                  </a:cubicBezTo>
                  <a:cubicBezTo>
                    <a:pt x="575" y="792"/>
                    <a:pt x="575" y="789"/>
                    <a:pt x="572" y="791"/>
                  </a:cubicBezTo>
                  <a:cubicBezTo>
                    <a:pt x="570" y="795"/>
                    <a:pt x="579" y="794"/>
                    <a:pt x="573" y="797"/>
                  </a:cubicBezTo>
                  <a:cubicBezTo>
                    <a:pt x="574" y="798"/>
                    <a:pt x="576" y="798"/>
                    <a:pt x="578" y="798"/>
                  </a:cubicBezTo>
                  <a:cubicBezTo>
                    <a:pt x="577" y="801"/>
                    <a:pt x="578" y="802"/>
                    <a:pt x="580" y="802"/>
                  </a:cubicBezTo>
                  <a:cubicBezTo>
                    <a:pt x="583" y="806"/>
                    <a:pt x="578" y="807"/>
                    <a:pt x="578" y="808"/>
                  </a:cubicBezTo>
                  <a:cubicBezTo>
                    <a:pt x="578" y="809"/>
                    <a:pt x="579" y="810"/>
                    <a:pt x="579" y="809"/>
                  </a:cubicBezTo>
                  <a:cubicBezTo>
                    <a:pt x="578" y="811"/>
                    <a:pt x="579" y="809"/>
                    <a:pt x="578" y="809"/>
                  </a:cubicBezTo>
                  <a:cubicBezTo>
                    <a:pt x="576" y="809"/>
                    <a:pt x="576" y="812"/>
                    <a:pt x="572" y="812"/>
                  </a:cubicBezTo>
                  <a:cubicBezTo>
                    <a:pt x="574" y="815"/>
                    <a:pt x="573" y="815"/>
                    <a:pt x="569" y="815"/>
                  </a:cubicBezTo>
                  <a:cubicBezTo>
                    <a:pt x="570" y="819"/>
                    <a:pt x="567" y="819"/>
                    <a:pt x="568" y="822"/>
                  </a:cubicBezTo>
                  <a:cubicBezTo>
                    <a:pt x="563" y="823"/>
                    <a:pt x="569" y="828"/>
                    <a:pt x="564" y="825"/>
                  </a:cubicBezTo>
                  <a:cubicBezTo>
                    <a:pt x="564" y="828"/>
                    <a:pt x="563" y="831"/>
                    <a:pt x="564" y="835"/>
                  </a:cubicBezTo>
                  <a:cubicBezTo>
                    <a:pt x="564" y="835"/>
                    <a:pt x="565" y="836"/>
                    <a:pt x="565" y="836"/>
                  </a:cubicBezTo>
                  <a:cubicBezTo>
                    <a:pt x="565" y="838"/>
                    <a:pt x="562" y="839"/>
                    <a:pt x="565" y="842"/>
                  </a:cubicBezTo>
                  <a:cubicBezTo>
                    <a:pt x="567" y="843"/>
                    <a:pt x="565" y="845"/>
                    <a:pt x="566" y="849"/>
                  </a:cubicBezTo>
                  <a:cubicBezTo>
                    <a:pt x="568" y="851"/>
                    <a:pt x="571" y="852"/>
                    <a:pt x="572" y="856"/>
                  </a:cubicBezTo>
                  <a:cubicBezTo>
                    <a:pt x="576" y="858"/>
                    <a:pt x="578" y="853"/>
                    <a:pt x="580" y="857"/>
                  </a:cubicBezTo>
                  <a:cubicBezTo>
                    <a:pt x="582" y="862"/>
                    <a:pt x="576" y="859"/>
                    <a:pt x="573" y="860"/>
                  </a:cubicBezTo>
                  <a:cubicBezTo>
                    <a:pt x="568" y="861"/>
                    <a:pt x="561" y="864"/>
                    <a:pt x="557" y="863"/>
                  </a:cubicBezTo>
                  <a:cubicBezTo>
                    <a:pt x="556" y="863"/>
                    <a:pt x="557" y="860"/>
                    <a:pt x="557" y="860"/>
                  </a:cubicBezTo>
                  <a:cubicBezTo>
                    <a:pt x="550" y="861"/>
                    <a:pt x="549" y="857"/>
                    <a:pt x="544" y="857"/>
                  </a:cubicBezTo>
                  <a:cubicBezTo>
                    <a:pt x="544" y="853"/>
                    <a:pt x="544" y="853"/>
                    <a:pt x="544" y="853"/>
                  </a:cubicBezTo>
                  <a:cubicBezTo>
                    <a:pt x="543" y="849"/>
                    <a:pt x="539" y="852"/>
                    <a:pt x="538" y="849"/>
                  </a:cubicBezTo>
                  <a:cubicBezTo>
                    <a:pt x="538" y="847"/>
                    <a:pt x="537" y="847"/>
                    <a:pt x="537" y="846"/>
                  </a:cubicBezTo>
                  <a:cubicBezTo>
                    <a:pt x="537" y="845"/>
                    <a:pt x="536" y="844"/>
                    <a:pt x="536" y="844"/>
                  </a:cubicBezTo>
                  <a:cubicBezTo>
                    <a:pt x="536" y="843"/>
                    <a:pt x="539" y="840"/>
                    <a:pt x="536" y="840"/>
                  </a:cubicBezTo>
                  <a:cubicBezTo>
                    <a:pt x="534" y="840"/>
                    <a:pt x="536" y="839"/>
                    <a:pt x="536" y="837"/>
                  </a:cubicBezTo>
                  <a:cubicBezTo>
                    <a:pt x="535" y="836"/>
                    <a:pt x="533" y="836"/>
                    <a:pt x="533" y="835"/>
                  </a:cubicBezTo>
                  <a:cubicBezTo>
                    <a:pt x="532" y="834"/>
                    <a:pt x="535" y="833"/>
                    <a:pt x="534" y="832"/>
                  </a:cubicBezTo>
                  <a:cubicBezTo>
                    <a:pt x="534" y="832"/>
                    <a:pt x="533" y="831"/>
                    <a:pt x="533" y="830"/>
                  </a:cubicBezTo>
                  <a:cubicBezTo>
                    <a:pt x="532" y="829"/>
                    <a:pt x="531" y="827"/>
                    <a:pt x="530" y="826"/>
                  </a:cubicBezTo>
                  <a:cubicBezTo>
                    <a:pt x="529" y="824"/>
                    <a:pt x="532" y="823"/>
                    <a:pt x="531" y="822"/>
                  </a:cubicBezTo>
                  <a:cubicBezTo>
                    <a:pt x="531" y="821"/>
                    <a:pt x="529" y="820"/>
                    <a:pt x="529" y="820"/>
                  </a:cubicBezTo>
                  <a:cubicBezTo>
                    <a:pt x="529" y="819"/>
                    <a:pt x="534" y="818"/>
                    <a:pt x="530" y="816"/>
                  </a:cubicBezTo>
                  <a:cubicBezTo>
                    <a:pt x="530" y="815"/>
                    <a:pt x="532" y="815"/>
                    <a:pt x="533" y="815"/>
                  </a:cubicBezTo>
                  <a:cubicBezTo>
                    <a:pt x="533" y="805"/>
                    <a:pt x="533" y="805"/>
                    <a:pt x="533" y="805"/>
                  </a:cubicBezTo>
                  <a:cubicBezTo>
                    <a:pt x="532" y="804"/>
                    <a:pt x="530" y="803"/>
                    <a:pt x="529" y="802"/>
                  </a:cubicBezTo>
                  <a:cubicBezTo>
                    <a:pt x="530" y="798"/>
                    <a:pt x="534" y="794"/>
                    <a:pt x="531" y="790"/>
                  </a:cubicBezTo>
                  <a:cubicBezTo>
                    <a:pt x="535" y="791"/>
                    <a:pt x="535" y="788"/>
                    <a:pt x="538" y="788"/>
                  </a:cubicBezTo>
                  <a:cubicBezTo>
                    <a:pt x="538" y="776"/>
                    <a:pt x="538" y="776"/>
                    <a:pt x="538" y="776"/>
                  </a:cubicBezTo>
                  <a:cubicBezTo>
                    <a:pt x="545" y="776"/>
                    <a:pt x="542" y="767"/>
                    <a:pt x="545" y="763"/>
                  </a:cubicBezTo>
                  <a:cubicBezTo>
                    <a:pt x="544" y="764"/>
                    <a:pt x="543" y="765"/>
                    <a:pt x="543" y="763"/>
                  </a:cubicBezTo>
                  <a:cubicBezTo>
                    <a:pt x="540" y="764"/>
                    <a:pt x="538" y="767"/>
                    <a:pt x="538" y="771"/>
                  </a:cubicBezTo>
                  <a:cubicBezTo>
                    <a:pt x="536" y="770"/>
                    <a:pt x="534" y="769"/>
                    <a:pt x="534" y="766"/>
                  </a:cubicBezTo>
                  <a:cubicBezTo>
                    <a:pt x="532" y="764"/>
                    <a:pt x="538" y="761"/>
                    <a:pt x="537" y="760"/>
                  </a:cubicBezTo>
                  <a:cubicBezTo>
                    <a:pt x="534" y="758"/>
                    <a:pt x="537" y="761"/>
                    <a:pt x="540" y="759"/>
                  </a:cubicBezTo>
                  <a:cubicBezTo>
                    <a:pt x="541" y="752"/>
                    <a:pt x="537" y="745"/>
                    <a:pt x="538" y="739"/>
                  </a:cubicBezTo>
                  <a:cubicBezTo>
                    <a:pt x="538" y="739"/>
                    <a:pt x="541" y="739"/>
                    <a:pt x="541" y="739"/>
                  </a:cubicBezTo>
                  <a:cubicBezTo>
                    <a:pt x="540" y="732"/>
                    <a:pt x="541" y="732"/>
                    <a:pt x="541" y="724"/>
                  </a:cubicBezTo>
                  <a:cubicBezTo>
                    <a:pt x="544" y="720"/>
                    <a:pt x="549" y="715"/>
                    <a:pt x="547" y="710"/>
                  </a:cubicBezTo>
                  <a:cubicBezTo>
                    <a:pt x="552" y="716"/>
                    <a:pt x="547" y="700"/>
                    <a:pt x="552" y="705"/>
                  </a:cubicBezTo>
                  <a:cubicBezTo>
                    <a:pt x="552" y="703"/>
                    <a:pt x="552" y="699"/>
                    <a:pt x="551" y="696"/>
                  </a:cubicBezTo>
                  <a:cubicBezTo>
                    <a:pt x="550" y="694"/>
                    <a:pt x="548" y="692"/>
                    <a:pt x="548" y="690"/>
                  </a:cubicBezTo>
                  <a:cubicBezTo>
                    <a:pt x="548" y="688"/>
                    <a:pt x="549" y="688"/>
                    <a:pt x="550" y="686"/>
                  </a:cubicBezTo>
                  <a:cubicBezTo>
                    <a:pt x="550" y="683"/>
                    <a:pt x="549" y="678"/>
                    <a:pt x="552" y="682"/>
                  </a:cubicBezTo>
                  <a:cubicBezTo>
                    <a:pt x="552" y="678"/>
                    <a:pt x="552" y="674"/>
                    <a:pt x="554" y="670"/>
                  </a:cubicBezTo>
                  <a:cubicBezTo>
                    <a:pt x="555" y="668"/>
                    <a:pt x="554" y="669"/>
                    <a:pt x="554" y="666"/>
                  </a:cubicBezTo>
                  <a:cubicBezTo>
                    <a:pt x="554" y="665"/>
                    <a:pt x="557" y="661"/>
                    <a:pt x="555" y="659"/>
                  </a:cubicBezTo>
                  <a:cubicBezTo>
                    <a:pt x="554" y="658"/>
                    <a:pt x="555" y="658"/>
                    <a:pt x="555" y="655"/>
                  </a:cubicBezTo>
                  <a:cubicBezTo>
                    <a:pt x="555" y="653"/>
                    <a:pt x="555" y="651"/>
                    <a:pt x="555" y="649"/>
                  </a:cubicBezTo>
                  <a:cubicBezTo>
                    <a:pt x="555" y="647"/>
                    <a:pt x="556" y="647"/>
                    <a:pt x="557" y="645"/>
                  </a:cubicBezTo>
                  <a:cubicBezTo>
                    <a:pt x="557" y="640"/>
                    <a:pt x="556" y="635"/>
                    <a:pt x="557" y="630"/>
                  </a:cubicBezTo>
                  <a:cubicBezTo>
                    <a:pt x="557" y="628"/>
                    <a:pt x="558" y="627"/>
                    <a:pt x="558" y="626"/>
                  </a:cubicBezTo>
                  <a:cubicBezTo>
                    <a:pt x="558" y="621"/>
                    <a:pt x="553" y="617"/>
                    <a:pt x="554" y="613"/>
                  </a:cubicBezTo>
                  <a:cubicBezTo>
                    <a:pt x="553" y="611"/>
                    <a:pt x="552" y="613"/>
                    <a:pt x="550" y="613"/>
                  </a:cubicBezTo>
                  <a:cubicBezTo>
                    <a:pt x="548" y="610"/>
                    <a:pt x="543" y="606"/>
                    <a:pt x="540" y="606"/>
                  </a:cubicBezTo>
                  <a:cubicBezTo>
                    <a:pt x="539" y="606"/>
                    <a:pt x="538" y="602"/>
                    <a:pt x="537" y="603"/>
                  </a:cubicBezTo>
                  <a:cubicBezTo>
                    <a:pt x="535" y="605"/>
                    <a:pt x="537" y="603"/>
                    <a:pt x="536" y="602"/>
                  </a:cubicBezTo>
                  <a:cubicBezTo>
                    <a:pt x="534" y="600"/>
                    <a:pt x="529" y="603"/>
                    <a:pt x="533" y="599"/>
                  </a:cubicBezTo>
                  <a:cubicBezTo>
                    <a:pt x="533" y="596"/>
                    <a:pt x="529" y="598"/>
                    <a:pt x="527" y="597"/>
                  </a:cubicBezTo>
                  <a:cubicBezTo>
                    <a:pt x="527" y="597"/>
                    <a:pt x="528" y="595"/>
                    <a:pt x="527" y="595"/>
                  </a:cubicBezTo>
                  <a:cubicBezTo>
                    <a:pt x="527" y="594"/>
                    <a:pt x="525" y="594"/>
                    <a:pt x="524" y="593"/>
                  </a:cubicBezTo>
                  <a:cubicBezTo>
                    <a:pt x="523" y="592"/>
                    <a:pt x="521" y="588"/>
                    <a:pt x="520" y="583"/>
                  </a:cubicBezTo>
                  <a:cubicBezTo>
                    <a:pt x="520" y="582"/>
                    <a:pt x="518" y="583"/>
                    <a:pt x="517" y="582"/>
                  </a:cubicBezTo>
                  <a:cubicBezTo>
                    <a:pt x="516" y="581"/>
                    <a:pt x="517" y="575"/>
                    <a:pt x="515" y="575"/>
                  </a:cubicBezTo>
                  <a:cubicBezTo>
                    <a:pt x="512" y="575"/>
                    <a:pt x="511" y="567"/>
                    <a:pt x="509" y="564"/>
                  </a:cubicBezTo>
                  <a:cubicBezTo>
                    <a:pt x="507" y="562"/>
                    <a:pt x="505" y="559"/>
                    <a:pt x="503" y="555"/>
                  </a:cubicBezTo>
                  <a:cubicBezTo>
                    <a:pt x="503" y="554"/>
                    <a:pt x="501" y="554"/>
                    <a:pt x="501" y="553"/>
                  </a:cubicBezTo>
                  <a:cubicBezTo>
                    <a:pt x="500" y="552"/>
                    <a:pt x="501" y="550"/>
                    <a:pt x="501" y="550"/>
                  </a:cubicBezTo>
                  <a:cubicBezTo>
                    <a:pt x="500" y="548"/>
                    <a:pt x="499" y="549"/>
                    <a:pt x="498" y="548"/>
                  </a:cubicBezTo>
                  <a:cubicBezTo>
                    <a:pt x="498" y="548"/>
                    <a:pt x="496" y="538"/>
                    <a:pt x="495" y="546"/>
                  </a:cubicBezTo>
                  <a:cubicBezTo>
                    <a:pt x="492" y="544"/>
                    <a:pt x="494" y="537"/>
                    <a:pt x="493" y="533"/>
                  </a:cubicBezTo>
                  <a:cubicBezTo>
                    <a:pt x="497" y="533"/>
                    <a:pt x="497" y="529"/>
                    <a:pt x="499" y="527"/>
                  </a:cubicBezTo>
                  <a:cubicBezTo>
                    <a:pt x="500" y="524"/>
                    <a:pt x="496" y="525"/>
                    <a:pt x="495" y="523"/>
                  </a:cubicBezTo>
                  <a:cubicBezTo>
                    <a:pt x="495" y="519"/>
                    <a:pt x="497" y="517"/>
                    <a:pt x="496" y="512"/>
                  </a:cubicBezTo>
                  <a:cubicBezTo>
                    <a:pt x="497" y="511"/>
                    <a:pt x="499" y="510"/>
                    <a:pt x="501" y="510"/>
                  </a:cubicBezTo>
                  <a:cubicBezTo>
                    <a:pt x="501" y="509"/>
                    <a:pt x="500" y="507"/>
                    <a:pt x="501" y="506"/>
                  </a:cubicBezTo>
                  <a:cubicBezTo>
                    <a:pt x="501" y="506"/>
                    <a:pt x="503" y="507"/>
                    <a:pt x="503" y="506"/>
                  </a:cubicBezTo>
                  <a:cubicBezTo>
                    <a:pt x="504" y="506"/>
                    <a:pt x="503" y="505"/>
                    <a:pt x="503" y="505"/>
                  </a:cubicBezTo>
                  <a:cubicBezTo>
                    <a:pt x="504" y="505"/>
                    <a:pt x="507" y="502"/>
                    <a:pt x="506" y="502"/>
                  </a:cubicBezTo>
                  <a:cubicBezTo>
                    <a:pt x="506" y="502"/>
                    <a:pt x="505" y="502"/>
                    <a:pt x="505" y="502"/>
                  </a:cubicBezTo>
                  <a:cubicBezTo>
                    <a:pt x="505" y="502"/>
                    <a:pt x="505" y="500"/>
                    <a:pt x="506" y="501"/>
                  </a:cubicBezTo>
                  <a:cubicBezTo>
                    <a:pt x="509" y="504"/>
                    <a:pt x="507" y="498"/>
                    <a:pt x="510" y="498"/>
                  </a:cubicBezTo>
                  <a:cubicBezTo>
                    <a:pt x="513" y="498"/>
                    <a:pt x="511" y="495"/>
                    <a:pt x="513" y="492"/>
                  </a:cubicBezTo>
                  <a:cubicBezTo>
                    <a:pt x="513" y="493"/>
                    <a:pt x="520" y="487"/>
                    <a:pt x="516" y="484"/>
                  </a:cubicBezTo>
                  <a:cubicBezTo>
                    <a:pt x="514" y="482"/>
                    <a:pt x="516" y="483"/>
                    <a:pt x="516" y="481"/>
                  </a:cubicBezTo>
                  <a:cubicBezTo>
                    <a:pt x="516" y="478"/>
                    <a:pt x="513" y="468"/>
                    <a:pt x="515" y="464"/>
                  </a:cubicBezTo>
                  <a:cubicBezTo>
                    <a:pt x="508" y="465"/>
                    <a:pt x="508" y="460"/>
                    <a:pt x="501" y="461"/>
                  </a:cubicBezTo>
                  <a:cubicBezTo>
                    <a:pt x="498" y="463"/>
                    <a:pt x="501" y="463"/>
                    <a:pt x="499" y="467"/>
                  </a:cubicBezTo>
                  <a:cubicBezTo>
                    <a:pt x="492" y="467"/>
                    <a:pt x="489" y="463"/>
                    <a:pt x="482" y="463"/>
                  </a:cubicBezTo>
                  <a:cubicBezTo>
                    <a:pt x="482" y="460"/>
                    <a:pt x="478" y="461"/>
                    <a:pt x="479" y="457"/>
                  </a:cubicBezTo>
                  <a:cubicBezTo>
                    <a:pt x="478" y="456"/>
                    <a:pt x="475" y="457"/>
                    <a:pt x="474" y="456"/>
                  </a:cubicBezTo>
                  <a:cubicBezTo>
                    <a:pt x="473" y="455"/>
                    <a:pt x="474" y="453"/>
                    <a:pt x="474" y="453"/>
                  </a:cubicBezTo>
                  <a:cubicBezTo>
                    <a:pt x="473" y="452"/>
                    <a:pt x="471" y="453"/>
                    <a:pt x="471" y="453"/>
                  </a:cubicBezTo>
                  <a:cubicBezTo>
                    <a:pt x="470" y="452"/>
                    <a:pt x="471" y="449"/>
                    <a:pt x="468" y="449"/>
                  </a:cubicBezTo>
                  <a:cubicBezTo>
                    <a:pt x="468" y="445"/>
                    <a:pt x="471" y="446"/>
                    <a:pt x="468" y="443"/>
                  </a:cubicBezTo>
                  <a:cubicBezTo>
                    <a:pt x="468" y="442"/>
                    <a:pt x="467" y="442"/>
                    <a:pt x="467" y="443"/>
                  </a:cubicBezTo>
                  <a:cubicBezTo>
                    <a:pt x="465" y="442"/>
                    <a:pt x="464" y="439"/>
                    <a:pt x="460" y="439"/>
                  </a:cubicBezTo>
                  <a:cubicBezTo>
                    <a:pt x="462" y="434"/>
                    <a:pt x="455" y="438"/>
                    <a:pt x="457" y="433"/>
                  </a:cubicBezTo>
                  <a:cubicBezTo>
                    <a:pt x="456" y="433"/>
                    <a:pt x="448" y="433"/>
                    <a:pt x="450" y="433"/>
                  </a:cubicBezTo>
                  <a:cubicBezTo>
                    <a:pt x="448" y="433"/>
                    <a:pt x="450" y="431"/>
                    <a:pt x="449" y="431"/>
                  </a:cubicBezTo>
                  <a:cubicBezTo>
                    <a:pt x="448" y="430"/>
                    <a:pt x="446" y="431"/>
                    <a:pt x="446" y="431"/>
                  </a:cubicBezTo>
                  <a:cubicBezTo>
                    <a:pt x="445" y="430"/>
                    <a:pt x="442" y="428"/>
                    <a:pt x="437" y="429"/>
                  </a:cubicBezTo>
                  <a:cubicBezTo>
                    <a:pt x="439" y="424"/>
                    <a:pt x="434" y="427"/>
                    <a:pt x="432" y="425"/>
                  </a:cubicBezTo>
                  <a:cubicBezTo>
                    <a:pt x="431" y="425"/>
                    <a:pt x="432" y="423"/>
                    <a:pt x="432" y="422"/>
                  </a:cubicBezTo>
                  <a:cubicBezTo>
                    <a:pt x="431" y="422"/>
                    <a:pt x="429" y="423"/>
                    <a:pt x="429" y="422"/>
                  </a:cubicBezTo>
                  <a:cubicBezTo>
                    <a:pt x="429" y="422"/>
                    <a:pt x="429" y="420"/>
                    <a:pt x="429" y="419"/>
                  </a:cubicBezTo>
                  <a:cubicBezTo>
                    <a:pt x="429" y="419"/>
                    <a:pt x="427" y="420"/>
                    <a:pt x="426" y="419"/>
                  </a:cubicBezTo>
                  <a:cubicBezTo>
                    <a:pt x="426" y="419"/>
                    <a:pt x="427" y="417"/>
                    <a:pt x="426" y="416"/>
                  </a:cubicBezTo>
                  <a:cubicBezTo>
                    <a:pt x="425" y="416"/>
                    <a:pt x="425" y="418"/>
                    <a:pt x="425" y="418"/>
                  </a:cubicBezTo>
                  <a:cubicBezTo>
                    <a:pt x="424" y="418"/>
                    <a:pt x="421" y="416"/>
                    <a:pt x="421" y="415"/>
                  </a:cubicBezTo>
                  <a:cubicBezTo>
                    <a:pt x="419" y="417"/>
                    <a:pt x="418" y="415"/>
                    <a:pt x="416" y="415"/>
                  </a:cubicBezTo>
                  <a:cubicBezTo>
                    <a:pt x="414" y="415"/>
                    <a:pt x="412" y="418"/>
                    <a:pt x="409" y="418"/>
                  </a:cubicBezTo>
                  <a:cubicBezTo>
                    <a:pt x="406" y="418"/>
                    <a:pt x="406" y="417"/>
                    <a:pt x="404" y="416"/>
                  </a:cubicBezTo>
                  <a:cubicBezTo>
                    <a:pt x="400" y="416"/>
                    <a:pt x="401" y="419"/>
                    <a:pt x="398" y="416"/>
                  </a:cubicBezTo>
                  <a:cubicBezTo>
                    <a:pt x="396" y="415"/>
                    <a:pt x="395" y="417"/>
                    <a:pt x="391" y="415"/>
                  </a:cubicBezTo>
                  <a:cubicBezTo>
                    <a:pt x="390" y="415"/>
                    <a:pt x="390" y="413"/>
                    <a:pt x="390" y="412"/>
                  </a:cubicBezTo>
                  <a:cubicBezTo>
                    <a:pt x="389" y="412"/>
                    <a:pt x="388" y="412"/>
                    <a:pt x="387" y="412"/>
                  </a:cubicBezTo>
                  <a:cubicBezTo>
                    <a:pt x="385" y="412"/>
                    <a:pt x="379" y="411"/>
                    <a:pt x="383" y="408"/>
                  </a:cubicBezTo>
                  <a:cubicBezTo>
                    <a:pt x="379" y="408"/>
                    <a:pt x="378" y="405"/>
                    <a:pt x="374" y="405"/>
                  </a:cubicBezTo>
                  <a:cubicBezTo>
                    <a:pt x="374" y="404"/>
                    <a:pt x="373" y="403"/>
                    <a:pt x="373" y="401"/>
                  </a:cubicBezTo>
                  <a:cubicBezTo>
                    <a:pt x="367" y="400"/>
                    <a:pt x="365" y="396"/>
                    <a:pt x="359" y="395"/>
                  </a:cubicBezTo>
                  <a:cubicBezTo>
                    <a:pt x="358" y="391"/>
                    <a:pt x="355" y="388"/>
                    <a:pt x="356" y="381"/>
                  </a:cubicBezTo>
                  <a:cubicBezTo>
                    <a:pt x="356" y="376"/>
                    <a:pt x="348" y="379"/>
                    <a:pt x="352" y="373"/>
                  </a:cubicBezTo>
                  <a:cubicBezTo>
                    <a:pt x="350" y="373"/>
                    <a:pt x="349" y="373"/>
                    <a:pt x="349" y="374"/>
                  </a:cubicBezTo>
                  <a:cubicBezTo>
                    <a:pt x="347" y="374"/>
                    <a:pt x="348" y="372"/>
                    <a:pt x="348" y="372"/>
                  </a:cubicBezTo>
                  <a:cubicBezTo>
                    <a:pt x="347" y="370"/>
                    <a:pt x="344" y="370"/>
                    <a:pt x="343" y="367"/>
                  </a:cubicBezTo>
                  <a:cubicBezTo>
                    <a:pt x="343" y="366"/>
                    <a:pt x="341" y="366"/>
                    <a:pt x="339" y="366"/>
                  </a:cubicBezTo>
                  <a:cubicBezTo>
                    <a:pt x="339" y="365"/>
                    <a:pt x="341" y="364"/>
                    <a:pt x="341" y="363"/>
                  </a:cubicBezTo>
                  <a:cubicBezTo>
                    <a:pt x="341" y="363"/>
                    <a:pt x="339" y="360"/>
                    <a:pt x="339" y="360"/>
                  </a:cubicBezTo>
                  <a:cubicBezTo>
                    <a:pt x="339" y="360"/>
                    <a:pt x="337" y="361"/>
                    <a:pt x="336" y="360"/>
                  </a:cubicBezTo>
                  <a:cubicBezTo>
                    <a:pt x="335" y="359"/>
                    <a:pt x="336" y="357"/>
                    <a:pt x="335" y="356"/>
                  </a:cubicBezTo>
                  <a:cubicBezTo>
                    <a:pt x="332" y="353"/>
                    <a:pt x="328" y="352"/>
                    <a:pt x="327" y="346"/>
                  </a:cubicBezTo>
                  <a:cubicBezTo>
                    <a:pt x="324" y="344"/>
                    <a:pt x="324" y="347"/>
                    <a:pt x="321" y="345"/>
                  </a:cubicBezTo>
                  <a:cubicBezTo>
                    <a:pt x="322" y="342"/>
                    <a:pt x="319" y="342"/>
                    <a:pt x="318" y="341"/>
                  </a:cubicBezTo>
                  <a:cubicBezTo>
                    <a:pt x="317" y="338"/>
                    <a:pt x="318" y="334"/>
                    <a:pt x="314" y="334"/>
                  </a:cubicBezTo>
                  <a:cubicBezTo>
                    <a:pt x="315" y="327"/>
                    <a:pt x="311" y="324"/>
                    <a:pt x="307" y="322"/>
                  </a:cubicBezTo>
                  <a:cubicBezTo>
                    <a:pt x="306" y="324"/>
                    <a:pt x="305" y="325"/>
                    <a:pt x="304" y="327"/>
                  </a:cubicBezTo>
                  <a:cubicBezTo>
                    <a:pt x="303" y="330"/>
                    <a:pt x="307" y="331"/>
                    <a:pt x="308" y="332"/>
                  </a:cubicBezTo>
                  <a:cubicBezTo>
                    <a:pt x="309" y="333"/>
                    <a:pt x="308" y="335"/>
                    <a:pt x="308" y="335"/>
                  </a:cubicBezTo>
                  <a:cubicBezTo>
                    <a:pt x="308" y="335"/>
                    <a:pt x="310" y="335"/>
                    <a:pt x="310" y="335"/>
                  </a:cubicBezTo>
                  <a:cubicBezTo>
                    <a:pt x="311" y="337"/>
                    <a:pt x="309" y="341"/>
                    <a:pt x="311" y="341"/>
                  </a:cubicBezTo>
                  <a:cubicBezTo>
                    <a:pt x="313" y="341"/>
                    <a:pt x="312" y="344"/>
                    <a:pt x="314" y="348"/>
                  </a:cubicBezTo>
                  <a:cubicBezTo>
                    <a:pt x="314" y="348"/>
                    <a:pt x="315" y="348"/>
                    <a:pt x="315" y="349"/>
                  </a:cubicBezTo>
                  <a:cubicBezTo>
                    <a:pt x="315" y="352"/>
                    <a:pt x="319" y="351"/>
                    <a:pt x="318" y="356"/>
                  </a:cubicBezTo>
                  <a:cubicBezTo>
                    <a:pt x="318" y="358"/>
                    <a:pt x="321" y="357"/>
                    <a:pt x="322" y="358"/>
                  </a:cubicBezTo>
                  <a:cubicBezTo>
                    <a:pt x="321" y="359"/>
                    <a:pt x="324" y="360"/>
                    <a:pt x="324" y="360"/>
                  </a:cubicBezTo>
                  <a:cubicBezTo>
                    <a:pt x="324" y="362"/>
                    <a:pt x="322" y="363"/>
                    <a:pt x="322" y="363"/>
                  </a:cubicBezTo>
                  <a:cubicBezTo>
                    <a:pt x="323" y="365"/>
                    <a:pt x="327" y="365"/>
                    <a:pt x="325" y="369"/>
                  </a:cubicBezTo>
                  <a:cubicBezTo>
                    <a:pt x="323" y="367"/>
                    <a:pt x="323" y="365"/>
                    <a:pt x="318" y="366"/>
                  </a:cubicBezTo>
                  <a:cubicBezTo>
                    <a:pt x="320" y="360"/>
                    <a:pt x="315" y="362"/>
                    <a:pt x="315" y="358"/>
                  </a:cubicBezTo>
                  <a:cubicBezTo>
                    <a:pt x="315" y="355"/>
                    <a:pt x="313" y="355"/>
                    <a:pt x="311" y="353"/>
                  </a:cubicBezTo>
                  <a:cubicBezTo>
                    <a:pt x="310" y="352"/>
                    <a:pt x="309" y="351"/>
                    <a:pt x="308" y="349"/>
                  </a:cubicBezTo>
                  <a:cubicBezTo>
                    <a:pt x="306" y="349"/>
                    <a:pt x="304" y="348"/>
                    <a:pt x="303" y="346"/>
                  </a:cubicBezTo>
                  <a:cubicBezTo>
                    <a:pt x="303" y="343"/>
                    <a:pt x="304" y="345"/>
                    <a:pt x="306" y="345"/>
                  </a:cubicBezTo>
                  <a:cubicBezTo>
                    <a:pt x="307" y="339"/>
                    <a:pt x="301" y="340"/>
                    <a:pt x="301" y="335"/>
                  </a:cubicBezTo>
                  <a:cubicBezTo>
                    <a:pt x="299" y="334"/>
                    <a:pt x="298" y="332"/>
                    <a:pt x="294" y="332"/>
                  </a:cubicBezTo>
                  <a:cubicBezTo>
                    <a:pt x="295" y="329"/>
                    <a:pt x="297" y="329"/>
                    <a:pt x="294" y="325"/>
                  </a:cubicBezTo>
                  <a:cubicBezTo>
                    <a:pt x="294" y="325"/>
                    <a:pt x="293" y="324"/>
                    <a:pt x="293" y="324"/>
                  </a:cubicBezTo>
                  <a:cubicBezTo>
                    <a:pt x="291" y="321"/>
                    <a:pt x="293" y="316"/>
                    <a:pt x="286" y="317"/>
                  </a:cubicBezTo>
                  <a:cubicBezTo>
                    <a:pt x="287" y="315"/>
                    <a:pt x="287" y="314"/>
                    <a:pt x="286" y="313"/>
                  </a:cubicBezTo>
                  <a:cubicBezTo>
                    <a:pt x="286" y="312"/>
                    <a:pt x="285" y="310"/>
                    <a:pt x="284" y="310"/>
                  </a:cubicBezTo>
                  <a:cubicBezTo>
                    <a:pt x="284" y="310"/>
                    <a:pt x="281" y="310"/>
                    <a:pt x="280" y="310"/>
                  </a:cubicBezTo>
                  <a:cubicBezTo>
                    <a:pt x="279" y="309"/>
                    <a:pt x="283" y="308"/>
                    <a:pt x="283" y="308"/>
                  </a:cubicBezTo>
                  <a:cubicBezTo>
                    <a:pt x="282" y="305"/>
                    <a:pt x="274" y="304"/>
                    <a:pt x="270" y="303"/>
                  </a:cubicBezTo>
                  <a:cubicBezTo>
                    <a:pt x="270" y="302"/>
                    <a:pt x="270" y="301"/>
                    <a:pt x="269" y="300"/>
                  </a:cubicBezTo>
                  <a:cubicBezTo>
                    <a:pt x="268" y="298"/>
                    <a:pt x="267" y="297"/>
                    <a:pt x="266" y="296"/>
                  </a:cubicBezTo>
                  <a:cubicBezTo>
                    <a:pt x="265" y="295"/>
                    <a:pt x="265" y="291"/>
                    <a:pt x="263" y="287"/>
                  </a:cubicBezTo>
                  <a:cubicBezTo>
                    <a:pt x="263" y="287"/>
                    <a:pt x="261" y="287"/>
                    <a:pt x="261" y="286"/>
                  </a:cubicBezTo>
                  <a:cubicBezTo>
                    <a:pt x="260" y="284"/>
                    <a:pt x="261" y="281"/>
                    <a:pt x="258" y="282"/>
                  </a:cubicBezTo>
                  <a:cubicBezTo>
                    <a:pt x="258" y="277"/>
                    <a:pt x="255" y="273"/>
                    <a:pt x="252" y="269"/>
                  </a:cubicBezTo>
                  <a:cubicBezTo>
                    <a:pt x="251" y="268"/>
                    <a:pt x="251" y="264"/>
                    <a:pt x="248" y="265"/>
                  </a:cubicBezTo>
                  <a:cubicBezTo>
                    <a:pt x="250" y="249"/>
                    <a:pt x="248" y="239"/>
                    <a:pt x="248" y="219"/>
                  </a:cubicBezTo>
                  <a:cubicBezTo>
                    <a:pt x="248" y="218"/>
                    <a:pt x="247" y="217"/>
                    <a:pt x="247" y="216"/>
                  </a:cubicBezTo>
                  <a:cubicBezTo>
                    <a:pt x="246" y="215"/>
                    <a:pt x="245" y="214"/>
                    <a:pt x="244" y="213"/>
                  </a:cubicBezTo>
                  <a:cubicBezTo>
                    <a:pt x="243" y="213"/>
                    <a:pt x="243" y="211"/>
                    <a:pt x="241" y="212"/>
                  </a:cubicBezTo>
                  <a:cubicBezTo>
                    <a:pt x="240" y="205"/>
                    <a:pt x="234" y="201"/>
                    <a:pt x="230" y="196"/>
                  </a:cubicBezTo>
                  <a:cubicBezTo>
                    <a:pt x="229" y="196"/>
                    <a:pt x="228" y="195"/>
                    <a:pt x="228" y="193"/>
                  </a:cubicBezTo>
                  <a:cubicBezTo>
                    <a:pt x="229" y="194"/>
                    <a:pt x="232" y="196"/>
                    <a:pt x="233" y="193"/>
                  </a:cubicBezTo>
                  <a:cubicBezTo>
                    <a:pt x="235" y="193"/>
                    <a:pt x="234" y="197"/>
                    <a:pt x="238" y="196"/>
                  </a:cubicBezTo>
                  <a:cubicBezTo>
                    <a:pt x="239" y="197"/>
                    <a:pt x="240" y="199"/>
                    <a:pt x="240" y="202"/>
                  </a:cubicBezTo>
                  <a:cubicBezTo>
                    <a:pt x="247" y="201"/>
                    <a:pt x="248" y="205"/>
                    <a:pt x="252" y="207"/>
                  </a:cubicBezTo>
                  <a:cubicBezTo>
                    <a:pt x="251" y="212"/>
                    <a:pt x="254" y="214"/>
                    <a:pt x="256" y="216"/>
                  </a:cubicBezTo>
                  <a:cubicBezTo>
                    <a:pt x="258" y="216"/>
                    <a:pt x="258" y="213"/>
                    <a:pt x="258" y="212"/>
                  </a:cubicBezTo>
                  <a:cubicBezTo>
                    <a:pt x="258" y="210"/>
                    <a:pt x="255" y="210"/>
                    <a:pt x="255" y="209"/>
                  </a:cubicBezTo>
                  <a:cubicBezTo>
                    <a:pt x="254" y="206"/>
                    <a:pt x="254" y="205"/>
                    <a:pt x="254" y="203"/>
                  </a:cubicBezTo>
                  <a:cubicBezTo>
                    <a:pt x="253" y="203"/>
                    <a:pt x="252" y="202"/>
                    <a:pt x="252" y="202"/>
                  </a:cubicBezTo>
                  <a:cubicBezTo>
                    <a:pt x="252" y="201"/>
                    <a:pt x="253" y="200"/>
                    <a:pt x="254" y="200"/>
                  </a:cubicBezTo>
                  <a:cubicBezTo>
                    <a:pt x="252" y="197"/>
                    <a:pt x="249" y="198"/>
                    <a:pt x="249" y="195"/>
                  </a:cubicBezTo>
                  <a:cubicBezTo>
                    <a:pt x="243" y="196"/>
                    <a:pt x="242" y="190"/>
                    <a:pt x="235" y="191"/>
                  </a:cubicBezTo>
                  <a:cubicBezTo>
                    <a:pt x="237" y="186"/>
                    <a:pt x="231" y="190"/>
                    <a:pt x="233" y="185"/>
                  </a:cubicBezTo>
                  <a:cubicBezTo>
                    <a:pt x="231" y="183"/>
                    <a:pt x="229" y="185"/>
                    <a:pt x="227" y="182"/>
                  </a:cubicBezTo>
                  <a:cubicBezTo>
                    <a:pt x="227" y="181"/>
                    <a:pt x="229" y="181"/>
                    <a:pt x="230" y="181"/>
                  </a:cubicBezTo>
                  <a:cubicBezTo>
                    <a:pt x="232" y="177"/>
                    <a:pt x="225" y="179"/>
                    <a:pt x="226" y="179"/>
                  </a:cubicBezTo>
                  <a:cubicBezTo>
                    <a:pt x="224" y="179"/>
                    <a:pt x="225" y="177"/>
                    <a:pt x="224" y="177"/>
                  </a:cubicBezTo>
                  <a:cubicBezTo>
                    <a:pt x="224" y="176"/>
                    <a:pt x="221" y="177"/>
                    <a:pt x="221" y="177"/>
                  </a:cubicBezTo>
                  <a:cubicBezTo>
                    <a:pt x="221" y="176"/>
                    <a:pt x="223" y="175"/>
                    <a:pt x="223" y="174"/>
                  </a:cubicBezTo>
                  <a:cubicBezTo>
                    <a:pt x="222" y="172"/>
                    <a:pt x="221" y="174"/>
                    <a:pt x="219" y="174"/>
                  </a:cubicBezTo>
                  <a:cubicBezTo>
                    <a:pt x="216" y="172"/>
                    <a:pt x="217" y="168"/>
                    <a:pt x="216" y="167"/>
                  </a:cubicBezTo>
                  <a:cubicBezTo>
                    <a:pt x="215" y="166"/>
                    <a:pt x="214" y="165"/>
                    <a:pt x="212" y="165"/>
                  </a:cubicBezTo>
                  <a:cubicBezTo>
                    <a:pt x="217" y="157"/>
                    <a:pt x="200" y="163"/>
                    <a:pt x="202" y="154"/>
                  </a:cubicBezTo>
                  <a:cubicBezTo>
                    <a:pt x="206" y="154"/>
                    <a:pt x="206" y="154"/>
                    <a:pt x="206" y="154"/>
                  </a:cubicBezTo>
                  <a:cubicBezTo>
                    <a:pt x="206" y="151"/>
                    <a:pt x="200" y="155"/>
                    <a:pt x="202" y="150"/>
                  </a:cubicBezTo>
                  <a:cubicBezTo>
                    <a:pt x="193" y="150"/>
                    <a:pt x="193" y="150"/>
                    <a:pt x="193" y="150"/>
                  </a:cubicBezTo>
                  <a:cubicBezTo>
                    <a:pt x="196" y="148"/>
                    <a:pt x="192" y="146"/>
                    <a:pt x="195" y="146"/>
                  </a:cubicBezTo>
                  <a:cubicBezTo>
                    <a:pt x="195" y="143"/>
                    <a:pt x="191" y="143"/>
                    <a:pt x="192" y="144"/>
                  </a:cubicBezTo>
                  <a:cubicBezTo>
                    <a:pt x="189" y="142"/>
                    <a:pt x="192" y="141"/>
                    <a:pt x="189" y="137"/>
                  </a:cubicBezTo>
                  <a:cubicBezTo>
                    <a:pt x="181" y="137"/>
                    <a:pt x="181" y="137"/>
                    <a:pt x="181" y="137"/>
                  </a:cubicBezTo>
                  <a:cubicBezTo>
                    <a:pt x="181" y="135"/>
                    <a:pt x="183" y="134"/>
                    <a:pt x="183" y="132"/>
                  </a:cubicBezTo>
                  <a:cubicBezTo>
                    <a:pt x="182" y="129"/>
                    <a:pt x="179" y="131"/>
                    <a:pt x="182" y="127"/>
                  </a:cubicBezTo>
                  <a:cubicBezTo>
                    <a:pt x="177" y="128"/>
                    <a:pt x="174" y="130"/>
                    <a:pt x="168" y="129"/>
                  </a:cubicBezTo>
                  <a:cubicBezTo>
                    <a:pt x="168" y="125"/>
                    <a:pt x="165" y="123"/>
                    <a:pt x="161" y="122"/>
                  </a:cubicBezTo>
                  <a:cubicBezTo>
                    <a:pt x="160" y="121"/>
                    <a:pt x="158" y="121"/>
                    <a:pt x="157" y="120"/>
                  </a:cubicBezTo>
                  <a:cubicBezTo>
                    <a:pt x="156" y="120"/>
                    <a:pt x="157" y="118"/>
                    <a:pt x="157" y="118"/>
                  </a:cubicBezTo>
                  <a:cubicBezTo>
                    <a:pt x="156" y="117"/>
                    <a:pt x="153" y="118"/>
                    <a:pt x="154" y="116"/>
                  </a:cubicBezTo>
                  <a:cubicBezTo>
                    <a:pt x="149" y="114"/>
                    <a:pt x="140" y="119"/>
                    <a:pt x="137" y="116"/>
                  </a:cubicBezTo>
                  <a:cubicBezTo>
                    <a:pt x="137" y="116"/>
                    <a:pt x="137" y="115"/>
                    <a:pt x="137" y="115"/>
                  </a:cubicBezTo>
                  <a:cubicBezTo>
                    <a:pt x="136" y="115"/>
                    <a:pt x="134" y="116"/>
                    <a:pt x="134" y="116"/>
                  </a:cubicBezTo>
                  <a:cubicBezTo>
                    <a:pt x="133" y="116"/>
                    <a:pt x="133" y="112"/>
                    <a:pt x="127" y="113"/>
                  </a:cubicBezTo>
                  <a:cubicBezTo>
                    <a:pt x="127" y="110"/>
                    <a:pt x="121" y="111"/>
                    <a:pt x="125" y="108"/>
                  </a:cubicBezTo>
                  <a:cubicBezTo>
                    <a:pt x="123" y="108"/>
                    <a:pt x="123" y="109"/>
                    <a:pt x="122" y="109"/>
                  </a:cubicBezTo>
                  <a:cubicBezTo>
                    <a:pt x="121" y="109"/>
                    <a:pt x="120" y="108"/>
                    <a:pt x="120" y="108"/>
                  </a:cubicBezTo>
                  <a:cubicBezTo>
                    <a:pt x="117" y="108"/>
                    <a:pt x="116" y="111"/>
                    <a:pt x="113" y="109"/>
                  </a:cubicBezTo>
                  <a:cubicBezTo>
                    <a:pt x="110" y="109"/>
                    <a:pt x="113" y="114"/>
                    <a:pt x="112" y="116"/>
                  </a:cubicBezTo>
                  <a:cubicBezTo>
                    <a:pt x="111" y="116"/>
                    <a:pt x="110" y="115"/>
                    <a:pt x="108" y="115"/>
                  </a:cubicBezTo>
                  <a:cubicBezTo>
                    <a:pt x="106" y="115"/>
                    <a:pt x="107" y="117"/>
                    <a:pt x="106" y="118"/>
                  </a:cubicBezTo>
                  <a:cubicBezTo>
                    <a:pt x="105" y="118"/>
                    <a:pt x="100" y="118"/>
                    <a:pt x="98" y="119"/>
                  </a:cubicBezTo>
                  <a:cubicBezTo>
                    <a:pt x="97" y="120"/>
                    <a:pt x="97" y="122"/>
                    <a:pt x="95" y="122"/>
                  </a:cubicBezTo>
                  <a:cubicBezTo>
                    <a:pt x="93" y="122"/>
                    <a:pt x="92" y="120"/>
                    <a:pt x="89" y="120"/>
                  </a:cubicBezTo>
                  <a:cubicBezTo>
                    <a:pt x="92" y="118"/>
                    <a:pt x="95" y="118"/>
                    <a:pt x="94" y="112"/>
                  </a:cubicBezTo>
                  <a:cubicBezTo>
                    <a:pt x="96" y="113"/>
                    <a:pt x="96" y="111"/>
                    <a:pt x="96" y="109"/>
                  </a:cubicBezTo>
                  <a:cubicBezTo>
                    <a:pt x="96" y="108"/>
                    <a:pt x="94" y="108"/>
                    <a:pt x="92" y="108"/>
                  </a:cubicBezTo>
                  <a:cubicBezTo>
                    <a:pt x="90" y="109"/>
                    <a:pt x="91" y="112"/>
                    <a:pt x="88" y="113"/>
                  </a:cubicBezTo>
                  <a:cubicBezTo>
                    <a:pt x="87" y="114"/>
                    <a:pt x="87" y="116"/>
                    <a:pt x="85" y="116"/>
                  </a:cubicBezTo>
                  <a:cubicBezTo>
                    <a:pt x="84" y="116"/>
                    <a:pt x="84" y="120"/>
                    <a:pt x="81" y="119"/>
                  </a:cubicBezTo>
                  <a:cubicBezTo>
                    <a:pt x="82" y="121"/>
                    <a:pt x="80" y="122"/>
                    <a:pt x="78" y="122"/>
                  </a:cubicBezTo>
                  <a:cubicBezTo>
                    <a:pt x="78" y="127"/>
                    <a:pt x="78" y="127"/>
                    <a:pt x="78" y="127"/>
                  </a:cubicBezTo>
                  <a:cubicBezTo>
                    <a:pt x="74" y="129"/>
                    <a:pt x="73" y="133"/>
                    <a:pt x="70" y="136"/>
                  </a:cubicBezTo>
                  <a:cubicBezTo>
                    <a:pt x="69" y="136"/>
                    <a:pt x="68" y="135"/>
                    <a:pt x="67" y="136"/>
                  </a:cubicBezTo>
                  <a:cubicBezTo>
                    <a:pt x="67" y="136"/>
                    <a:pt x="68" y="138"/>
                    <a:pt x="67" y="139"/>
                  </a:cubicBezTo>
                  <a:cubicBezTo>
                    <a:pt x="67" y="139"/>
                    <a:pt x="61" y="139"/>
                    <a:pt x="63" y="140"/>
                  </a:cubicBezTo>
                  <a:cubicBezTo>
                    <a:pt x="65" y="142"/>
                    <a:pt x="59" y="142"/>
                    <a:pt x="57" y="144"/>
                  </a:cubicBezTo>
                  <a:cubicBezTo>
                    <a:pt x="57" y="145"/>
                    <a:pt x="55" y="149"/>
                    <a:pt x="54" y="149"/>
                  </a:cubicBezTo>
                  <a:cubicBezTo>
                    <a:pt x="53" y="147"/>
                    <a:pt x="53" y="148"/>
                    <a:pt x="53" y="150"/>
                  </a:cubicBezTo>
                  <a:cubicBezTo>
                    <a:pt x="47" y="150"/>
                    <a:pt x="47" y="150"/>
                    <a:pt x="47" y="150"/>
                  </a:cubicBezTo>
                  <a:cubicBezTo>
                    <a:pt x="44" y="152"/>
                    <a:pt x="50" y="152"/>
                    <a:pt x="43" y="153"/>
                  </a:cubicBezTo>
                  <a:cubicBezTo>
                    <a:pt x="40" y="153"/>
                    <a:pt x="38" y="153"/>
                    <a:pt x="35" y="154"/>
                  </a:cubicBezTo>
                  <a:cubicBezTo>
                    <a:pt x="33" y="155"/>
                    <a:pt x="32" y="159"/>
                    <a:pt x="29" y="157"/>
                  </a:cubicBezTo>
                  <a:cubicBezTo>
                    <a:pt x="29" y="153"/>
                    <a:pt x="33" y="154"/>
                    <a:pt x="36" y="153"/>
                  </a:cubicBezTo>
                  <a:cubicBezTo>
                    <a:pt x="37" y="152"/>
                    <a:pt x="38" y="153"/>
                    <a:pt x="38" y="151"/>
                  </a:cubicBezTo>
                  <a:cubicBezTo>
                    <a:pt x="38" y="149"/>
                    <a:pt x="41" y="150"/>
                    <a:pt x="43" y="150"/>
                  </a:cubicBezTo>
                  <a:cubicBezTo>
                    <a:pt x="45" y="150"/>
                    <a:pt x="44" y="147"/>
                    <a:pt x="45" y="146"/>
                  </a:cubicBezTo>
                  <a:cubicBezTo>
                    <a:pt x="45" y="145"/>
                    <a:pt x="46" y="148"/>
                    <a:pt x="49" y="144"/>
                  </a:cubicBezTo>
                  <a:cubicBezTo>
                    <a:pt x="49" y="144"/>
                    <a:pt x="50" y="145"/>
                    <a:pt x="50" y="143"/>
                  </a:cubicBezTo>
                  <a:cubicBezTo>
                    <a:pt x="50" y="141"/>
                    <a:pt x="54" y="142"/>
                    <a:pt x="56" y="140"/>
                  </a:cubicBezTo>
                  <a:cubicBezTo>
                    <a:pt x="56" y="133"/>
                    <a:pt x="56" y="133"/>
                    <a:pt x="56" y="133"/>
                  </a:cubicBezTo>
                  <a:cubicBezTo>
                    <a:pt x="60" y="138"/>
                    <a:pt x="56" y="129"/>
                    <a:pt x="61" y="130"/>
                  </a:cubicBezTo>
                  <a:cubicBezTo>
                    <a:pt x="62" y="127"/>
                    <a:pt x="55" y="131"/>
                    <a:pt x="57" y="126"/>
                  </a:cubicBezTo>
                  <a:cubicBezTo>
                    <a:pt x="56" y="129"/>
                    <a:pt x="47" y="125"/>
                    <a:pt x="46" y="129"/>
                  </a:cubicBezTo>
                  <a:cubicBezTo>
                    <a:pt x="44" y="129"/>
                    <a:pt x="45" y="127"/>
                    <a:pt x="45" y="126"/>
                  </a:cubicBezTo>
                  <a:cubicBezTo>
                    <a:pt x="43" y="125"/>
                    <a:pt x="39" y="127"/>
                    <a:pt x="36" y="126"/>
                  </a:cubicBezTo>
                  <a:cubicBezTo>
                    <a:pt x="38" y="123"/>
                    <a:pt x="34" y="124"/>
                    <a:pt x="33" y="123"/>
                  </a:cubicBezTo>
                  <a:cubicBezTo>
                    <a:pt x="33" y="122"/>
                    <a:pt x="35" y="121"/>
                    <a:pt x="35" y="122"/>
                  </a:cubicBezTo>
                  <a:cubicBezTo>
                    <a:pt x="32" y="118"/>
                    <a:pt x="30" y="119"/>
                    <a:pt x="28" y="115"/>
                  </a:cubicBezTo>
                  <a:cubicBezTo>
                    <a:pt x="26" y="117"/>
                    <a:pt x="22" y="116"/>
                    <a:pt x="18" y="116"/>
                  </a:cubicBezTo>
                  <a:cubicBezTo>
                    <a:pt x="18" y="115"/>
                    <a:pt x="18" y="114"/>
                    <a:pt x="19" y="113"/>
                  </a:cubicBezTo>
                  <a:cubicBezTo>
                    <a:pt x="18" y="111"/>
                    <a:pt x="14" y="112"/>
                    <a:pt x="15" y="106"/>
                  </a:cubicBezTo>
                  <a:cubicBezTo>
                    <a:pt x="15" y="105"/>
                    <a:pt x="13" y="103"/>
                    <a:pt x="12" y="105"/>
                  </a:cubicBezTo>
                  <a:cubicBezTo>
                    <a:pt x="9" y="105"/>
                    <a:pt x="12" y="101"/>
                    <a:pt x="12" y="99"/>
                  </a:cubicBezTo>
                  <a:cubicBezTo>
                    <a:pt x="13" y="99"/>
                    <a:pt x="12" y="97"/>
                    <a:pt x="12" y="97"/>
                  </a:cubicBezTo>
                  <a:cubicBezTo>
                    <a:pt x="13" y="96"/>
                    <a:pt x="15" y="97"/>
                    <a:pt x="15" y="97"/>
                  </a:cubicBezTo>
                  <a:cubicBezTo>
                    <a:pt x="16" y="95"/>
                    <a:pt x="15" y="93"/>
                    <a:pt x="17" y="92"/>
                  </a:cubicBezTo>
                  <a:cubicBezTo>
                    <a:pt x="20" y="92"/>
                    <a:pt x="25" y="92"/>
                    <a:pt x="28" y="90"/>
                  </a:cubicBezTo>
                  <a:cubicBezTo>
                    <a:pt x="29" y="89"/>
                    <a:pt x="31" y="89"/>
                    <a:pt x="33" y="88"/>
                  </a:cubicBezTo>
                  <a:cubicBezTo>
                    <a:pt x="36" y="87"/>
                    <a:pt x="31" y="84"/>
                    <a:pt x="39" y="85"/>
                  </a:cubicBezTo>
                  <a:cubicBezTo>
                    <a:pt x="38" y="82"/>
                    <a:pt x="38" y="79"/>
                    <a:pt x="36" y="74"/>
                  </a:cubicBezTo>
                  <a:cubicBezTo>
                    <a:pt x="33" y="71"/>
                    <a:pt x="26" y="79"/>
                    <a:pt x="22" y="76"/>
                  </a:cubicBezTo>
                  <a:cubicBezTo>
                    <a:pt x="20" y="73"/>
                    <a:pt x="22" y="77"/>
                    <a:pt x="17" y="77"/>
                  </a:cubicBezTo>
                  <a:cubicBezTo>
                    <a:pt x="15" y="75"/>
                    <a:pt x="10" y="76"/>
                    <a:pt x="7" y="74"/>
                  </a:cubicBezTo>
                  <a:cubicBezTo>
                    <a:pt x="6" y="74"/>
                    <a:pt x="9" y="72"/>
                    <a:pt x="7" y="71"/>
                  </a:cubicBezTo>
                  <a:cubicBezTo>
                    <a:pt x="4" y="71"/>
                    <a:pt x="1" y="70"/>
                    <a:pt x="1" y="66"/>
                  </a:cubicBezTo>
                  <a:cubicBezTo>
                    <a:pt x="10" y="67"/>
                    <a:pt x="0" y="62"/>
                    <a:pt x="10" y="63"/>
                  </a:cubicBezTo>
                  <a:cubicBezTo>
                    <a:pt x="11" y="63"/>
                    <a:pt x="10" y="62"/>
                    <a:pt x="10" y="62"/>
                  </a:cubicBezTo>
                  <a:cubicBezTo>
                    <a:pt x="10" y="59"/>
                    <a:pt x="12" y="62"/>
                    <a:pt x="12" y="62"/>
                  </a:cubicBezTo>
                  <a:cubicBezTo>
                    <a:pt x="15" y="61"/>
                    <a:pt x="15" y="60"/>
                    <a:pt x="18" y="60"/>
                  </a:cubicBezTo>
                  <a:cubicBezTo>
                    <a:pt x="19" y="60"/>
                    <a:pt x="19" y="63"/>
                    <a:pt x="21" y="63"/>
                  </a:cubicBezTo>
                  <a:cubicBezTo>
                    <a:pt x="24" y="64"/>
                    <a:pt x="27" y="62"/>
                    <a:pt x="31" y="63"/>
                  </a:cubicBezTo>
                  <a:cubicBezTo>
                    <a:pt x="33" y="63"/>
                    <a:pt x="33" y="64"/>
                    <a:pt x="35" y="63"/>
                  </a:cubicBezTo>
                  <a:cubicBezTo>
                    <a:pt x="37" y="62"/>
                    <a:pt x="35" y="62"/>
                    <a:pt x="35" y="60"/>
                  </a:cubicBezTo>
                  <a:cubicBezTo>
                    <a:pt x="36" y="60"/>
                    <a:pt x="37" y="60"/>
                    <a:pt x="38" y="59"/>
                  </a:cubicBezTo>
                  <a:cubicBezTo>
                    <a:pt x="38" y="55"/>
                    <a:pt x="31" y="60"/>
                    <a:pt x="33" y="55"/>
                  </a:cubicBezTo>
                  <a:cubicBezTo>
                    <a:pt x="29" y="54"/>
                    <a:pt x="26" y="52"/>
                    <a:pt x="22" y="52"/>
                  </a:cubicBezTo>
                  <a:cubicBezTo>
                    <a:pt x="24" y="49"/>
                    <a:pt x="24" y="50"/>
                    <a:pt x="21" y="48"/>
                  </a:cubicBezTo>
                  <a:cubicBezTo>
                    <a:pt x="20" y="47"/>
                    <a:pt x="20" y="46"/>
                    <a:pt x="19" y="46"/>
                  </a:cubicBezTo>
                  <a:cubicBezTo>
                    <a:pt x="18" y="45"/>
                    <a:pt x="15" y="46"/>
                    <a:pt x="14" y="45"/>
                  </a:cubicBezTo>
                  <a:cubicBezTo>
                    <a:pt x="14" y="45"/>
                    <a:pt x="17" y="40"/>
                    <a:pt x="14" y="41"/>
                  </a:cubicBezTo>
                  <a:cubicBezTo>
                    <a:pt x="13" y="41"/>
                    <a:pt x="14" y="42"/>
                    <a:pt x="12" y="42"/>
                  </a:cubicBezTo>
                  <a:cubicBezTo>
                    <a:pt x="11" y="42"/>
                    <a:pt x="10" y="40"/>
                    <a:pt x="8" y="41"/>
                  </a:cubicBezTo>
                  <a:cubicBezTo>
                    <a:pt x="11" y="37"/>
                    <a:pt x="17" y="36"/>
                    <a:pt x="22" y="34"/>
                  </a:cubicBezTo>
                  <a:cubicBezTo>
                    <a:pt x="21" y="28"/>
                    <a:pt x="26" y="29"/>
                    <a:pt x="28" y="26"/>
                  </a:cubicBezTo>
                  <a:cubicBezTo>
                    <a:pt x="29" y="25"/>
                    <a:pt x="27" y="22"/>
                    <a:pt x="29" y="21"/>
                  </a:cubicBezTo>
                  <a:cubicBezTo>
                    <a:pt x="33" y="24"/>
                    <a:pt x="33" y="22"/>
                    <a:pt x="39" y="22"/>
                  </a:cubicBezTo>
                  <a:cubicBezTo>
                    <a:pt x="42" y="18"/>
                    <a:pt x="46" y="15"/>
                    <a:pt x="54" y="17"/>
                  </a:cubicBezTo>
                  <a:cubicBezTo>
                    <a:pt x="56" y="17"/>
                    <a:pt x="55" y="14"/>
                    <a:pt x="56" y="14"/>
                  </a:cubicBezTo>
                  <a:cubicBezTo>
                    <a:pt x="58" y="13"/>
                    <a:pt x="64" y="15"/>
                    <a:pt x="64" y="11"/>
                  </a:cubicBezTo>
                  <a:cubicBezTo>
                    <a:pt x="66" y="11"/>
                    <a:pt x="66" y="14"/>
                    <a:pt x="67" y="14"/>
                  </a:cubicBezTo>
                  <a:cubicBezTo>
                    <a:pt x="69" y="15"/>
                    <a:pt x="72" y="13"/>
                    <a:pt x="71" y="17"/>
                  </a:cubicBezTo>
                  <a:cubicBezTo>
                    <a:pt x="89" y="17"/>
                    <a:pt x="89" y="17"/>
                    <a:pt x="89" y="17"/>
                  </a:cubicBezTo>
                  <a:cubicBezTo>
                    <a:pt x="84" y="22"/>
                    <a:pt x="99" y="14"/>
                    <a:pt x="94" y="21"/>
                  </a:cubicBezTo>
                  <a:cubicBezTo>
                    <a:pt x="97" y="21"/>
                    <a:pt x="99" y="21"/>
                    <a:pt x="99" y="18"/>
                  </a:cubicBezTo>
                  <a:cubicBezTo>
                    <a:pt x="102" y="21"/>
                    <a:pt x="108" y="20"/>
                    <a:pt x="112" y="21"/>
                  </a:cubicBezTo>
                  <a:cubicBezTo>
                    <a:pt x="112" y="21"/>
                    <a:pt x="112" y="22"/>
                    <a:pt x="113" y="22"/>
                  </a:cubicBezTo>
                  <a:cubicBezTo>
                    <a:pt x="114" y="22"/>
                    <a:pt x="115" y="23"/>
                    <a:pt x="116" y="24"/>
                  </a:cubicBezTo>
                  <a:cubicBezTo>
                    <a:pt x="120" y="24"/>
                    <a:pt x="121" y="21"/>
                    <a:pt x="123" y="24"/>
                  </a:cubicBezTo>
                  <a:cubicBezTo>
                    <a:pt x="124" y="24"/>
                    <a:pt x="140" y="24"/>
                    <a:pt x="141" y="25"/>
                  </a:cubicBezTo>
                  <a:cubicBezTo>
                    <a:pt x="143" y="26"/>
                    <a:pt x="152" y="27"/>
                    <a:pt x="157" y="28"/>
                  </a:cubicBezTo>
                  <a:cubicBezTo>
                    <a:pt x="158" y="30"/>
                    <a:pt x="161" y="31"/>
                    <a:pt x="161" y="34"/>
                  </a:cubicBezTo>
                  <a:cubicBezTo>
                    <a:pt x="166" y="34"/>
                    <a:pt x="168" y="37"/>
                    <a:pt x="172" y="35"/>
                  </a:cubicBezTo>
                  <a:cubicBezTo>
                    <a:pt x="173" y="39"/>
                    <a:pt x="179" y="37"/>
                    <a:pt x="183" y="38"/>
                  </a:cubicBezTo>
                  <a:cubicBezTo>
                    <a:pt x="183" y="36"/>
                    <a:pt x="182" y="37"/>
                    <a:pt x="181" y="36"/>
                  </a:cubicBezTo>
                  <a:cubicBezTo>
                    <a:pt x="183" y="33"/>
                    <a:pt x="187" y="30"/>
                    <a:pt x="192" y="29"/>
                  </a:cubicBezTo>
                  <a:cubicBezTo>
                    <a:pt x="191" y="32"/>
                    <a:pt x="193" y="32"/>
                    <a:pt x="193" y="31"/>
                  </a:cubicBezTo>
                  <a:cubicBezTo>
                    <a:pt x="195" y="31"/>
                    <a:pt x="194" y="33"/>
                    <a:pt x="196" y="34"/>
                  </a:cubicBezTo>
                  <a:cubicBezTo>
                    <a:pt x="199" y="34"/>
                    <a:pt x="199" y="32"/>
                    <a:pt x="199" y="29"/>
                  </a:cubicBezTo>
                  <a:cubicBezTo>
                    <a:pt x="202" y="29"/>
                    <a:pt x="203" y="30"/>
                    <a:pt x="205" y="31"/>
                  </a:cubicBezTo>
                  <a:cubicBezTo>
                    <a:pt x="206" y="29"/>
                    <a:pt x="204" y="28"/>
                    <a:pt x="207" y="25"/>
                  </a:cubicBezTo>
                  <a:cubicBezTo>
                    <a:pt x="210" y="25"/>
                    <a:pt x="211" y="27"/>
                    <a:pt x="212" y="25"/>
                  </a:cubicBezTo>
                  <a:cubicBezTo>
                    <a:pt x="214" y="26"/>
                    <a:pt x="212" y="28"/>
                    <a:pt x="210" y="28"/>
                  </a:cubicBezTo>
                  <a:cubicBezTo>
                    <a:pt x="212" y="32"/>
                    <a:pt x="221" y="24"/>
                    <a:pt x="224" y="29"/>
                  </a:cubicBezTo>
                  <a:cubicBezTo>
                    <a:pt x="229" y="30"/>
                    <a:pt x="221" y="25"/>
                    <a:pt x="226" y="25"/>
                  </a:cubicBezTo>
                  <a:cubicBezTo>
                    <a:pt x="226" y="23"/>
                    <a:pt x="227" y="22"/>
                    <a:pt x="230" y="22"/>
                  </a:cubicBezTo>
                  <a:cubicBezTo>
                    <a:pt x="230" y="26"/>
                    <a:pt x="230" y="26"/>
                    <a:pt x="230" y="26"/>
                  </a:cubicBezTo>
                  <a:cubicBezTo>
                    <a:pt x="233" y="23"/>
                    <a:pt x="234" y="29"/>
                    <a:pt x="237" y="29"/>
                  </a:cubicBezTo>
                  <a:cubicBezTo>
                    <a:pt x="241" y="30"/>
                    <a:pt x="244" y="29"/>
                    <a:pt x="245" y="26"/>
                  </a:cubicBezTo>
                  <a:cubicBezTo>
                    <a:pt x="247" y="28"/>
                    <a:pt x="251" y="28"/>
                    <a:pt x="249" y="32"/>
                  </a:cubicBezTo>
                  <a:cubicBezTo>
                    <a:pt x="253" y="31"/>
                    <a:pt x="256" y="30"/>
                    <a:pt x="256" y="26"/>
                  </a:cubicBezTo>
                  <a:cubicBezTo>
                    <a:pt x="260" y="29"/>
                    <a:pt x="262" y="25"/>
                    <a:pt x="265" y="29"/>
                  </a:cubicBezTo>
                  <a:cubicBezTo>
                    <a:pt x="275" y="29"/>
                    <a:pt x="275" y="29"/>
                    <a:pt x="275" y="29"/>
                  </a:cubicBezTo>
                  <a:cubicBezTo>
                    <a:pt x="275" y="30"/>
                    <a:pt x="273" y="32"/>
                    <a:pt x="273" y="32"/>
                  </a:cubicBezTo>
                  <a:cubicBezTo>
                    <a:pt x="273" y="32"/>
                    <a:pt x="277" y="34"/>
                    <a:pt x="276" y="34"/>
                  </a:cubicBezTo>
                  <a:cubicBezTo>
                    <a:pt x="277" y="34"/>
                    <a:pt x="278" y="32"/>
                    <a:pt x="280" y="32"/>
                  </a:cubicBezTo>
                  <a:cubicBezTo>
                    <a:pt x="281" y="32"/>
                    <a:pt x="280" y="35"/>
                    <a:pt x="280" y="35"/>
                  </a:cubicBezTo>
                  <a:cubicBezTo>
                    <a:pt x="284" y="37"/>
                    <a:pt x="290" y="34"/>
                    <a:pt x="294" y="35"/>
                  </a:cubicBezTo>
                  <a:cubicBezTo>
                    <a:pt x="295" y="37"/>
                    <a:pt x="297" y="36"/>
                    <a:pt x="299" y="36"/>
                  </a:cubicBezTo>
                  <a:cubicBezTo>
                    <a:pt x="296" y="41"/>
                    <a:pt x="303" y="37"/>
                    <a:pt x="303" y="41"/>
                  </a:cubicBezTo>
                  <a:cubicBezTo>
                    <a:pt x="303" y="44"/>
                    <a:pt x="300" y="42"/>
                    <a:pt x="300" y="45"/>
                  </a:cubicBezTo>
                  <a:cubicBezTo>
                    <a:pt x="300" y="47"/>
                    <a:pt x="301" y="47"/>
                    <a:pt x="301" y="49"/>
                  </a:cubicBezTo>
                  <a:cubicBezTo>
                    <a:pt x="316" y="48"/>
                    <a:pt x="329" y="47"/>
                    <a:pt x="341" y="52"/>
                  </a:cubicBezTo>
                  <a:cubicBezTo>
                    <a:pt x="340" y="53"/>
                    <a:pt x="339" y="54"/>
                    <a:pt x="339" y="56"/>
                  </a:cubicBezTo>
                  <a:cubicBezTo>
                    <a:pt x="342" y="56"/>
                    <a:pt x="342" y="54"/>
                    <a:pt x="345" y="55"/>
                  </a:cubicBezTo>
                  <a:cubicBezTo>
                    <a:pt x="344" y="50"/>
                    <a:pt x="345" y="51"/>
                    <a:pt x="343" y="46"/>
                  </a:cubicBezTo>
                  <a:cubicBezTo>
                    <a:pt x="344" y="44"/>
                    <a:pt x="355" y="44"/>
                    <a:pt x="352" y="42"/>
                  </a:cubicBezTo>
                  <a:cubicBezTo>
                    <a:pt x="353" y="39"/>
                    <a:pt x="354" y="42"/>
                    <a:pt x="356" y="42"/>
                  </a:cubicBezTo>
                  <a:cubicBezTo>
                    <a:pt x="356" y="43"/>
                    <a:pt x="359" y="43"/>
                    <a:pt x="359" y="45"/>
                  </a:cubicBezTo>
                  <a:cubicBezTo>
                    <a:pt x="364" y="46"/>
                    <a:pt x="368" y="43"/>
                    <a:pt x="373" y="45"/>
                  </a:cubicBezTo>
                  <a:cubicBezTo>
                    <a:pt x="373" y="45"/>
                    <a:pt x="373" y="46"/>
                    <a:pt x="374" y="46"/>
                  </a:cubicBezTo>
                  <a:cubicBezTo>
                    <a:pt x="375" y="46"/>
                    <a:pt x="376" y="47"/>
                    <a:pt x="377" y="48"/>
                  </a:cubicBezTo>
                  <a:cubicBezTo>
                    <a:pt x="382" y="48"/>
                    <a:pt x="387" y="45"/>
                    <a:pt x="394" y="46"/>
                  </a:cubicBezTo>
                  <a:cubicBezTo>
                    <a:pt x="398" y="43"/>
                    <a:pt x="397" y="41"/>
                    <a:pt x="398" y="38"/>
                  </a:cubicBezTo>
                  <a:cubicBezTo>
                    <a:pt x="397" y="33"/>
                    <a:pt x="393" y="35"/>
                    <a:pt x="393" y="34"/>
                  </a:cubicBezTo>
                  <a:cubicBezTo>
                    <a:pt x="393" y="26"/>
                    <a:pt x="406" y="30"/>
                    <a:pt x="409" y="32"/>
                  </a:cubicBezTo>
                  <a:cubicBezTo>
                    <a:pt x="409" y="34"/>
                    <a:pt x="408" y="35"/>
                    <a:pt x="405" y="35"/>
                  </a:cubicBezTo>
                  <a:cubicBezTo>
                    <a:pt x="408" y="38"/>
                    <a:pt x="405" y="39"/>
                    <a:pt x="404" y="41"/>
                  </a:cubicBezTo>
                  <a:cubicBezTo>
                    <a:pt x="403" y="44"/>
                    <a:pt x="406" y="43"/>
                    <a:pt x="408" y="43"/>
                  </a:cubicBezTo>
                  <a:cubicBezTo>
                    <a:pt x="406" y="48"/>
                    <a:pt x="409" y="48"/>
                    <a:pt x="407" y="52"/>
                  </a:cubicBezTo>
                  <a:cubicBezTo>
                    <a:pt x="411" y="54"/>
                    <a:pt x="413" y="45"/>
                    <a:pt x="412" y="46"/>
                  </a:cubicBezTo>
                  <a:cubicBezTo>
                    <a:pt x="413" y="46"/>
                    <a:pt x="416" y="50"/>
                    <a:pt x="415" y="43"/>
                  </a:cubicBezTo>
                  <a:cubicBezTo>
                    <a:pt x="421" y="44"/>
                    <a:pt x="420" y="38"/>
                    <a:pt x="423" y="36"/>
                  </a:cubicBezTo>
                  <a:cubicBezTo>
                    <a:pt x="422" y="32"/>
                    <a:pt x="419" y="29"/>
                    <a:pt x="414" y="29"/>
                  </a:cubicBezTo>
                  <a:cubicBezTo>
                    <a:pt x="416" y="27"/>
                    <a:pt x="411" y="24"/>
                    <a:pt x="407" y="22"/>
                  </a:cubicBezTo>
                  <a:cubicBezTo>
                    <a:pt x="407" y="20"/>
                    <a:pt x="407" y="18"/>
                    <a:pt x="405" y="18"/>
                  </a:cubicBezTo>
                  <a:cubicBezTo>
                    <a:pt x="405" y="15"/>
                    <a:pt x="409" y="14"/>
                    <a:pt x="409" y="11"/>
                  </a:cubicBezTo>
                  <a:cubicBezTo>
                    <a:pt x="409" y="10"/>
                    <a:pt x="413" y="9"/>
                    <a:pt x="412" y="8"/>
                  </a:cubicBezTo>
                  <a:cubicBezTo>
                    <a:pt x="408" y="5"/>
                    <a:pt x="417" y="9"/>
                    <a:pt x="414" y="5"/>
                  </a:cubicBezTo>
                  <a:cubicBezTo>
                    <a:pt x="414" y="0"/>
                    <a:pt x="417" y="7"/>
                    <a:pt x="418" y="7"/>
                  </a:cubicBezTo>
                  <a:cubicBezTo>
                    <a:pt x="419" y="7"/>
                    <a:pt x="422" y="6"/>
                    <a:pt x="423" y="7"/>
                  </a:cubicBezTo>
                  <a:cubicBezTo>
                    <a:pt x="424" y="7"/>
                    <a:pt x="421" y="9"/>
                    <a:pt x="422" y="10"/>
                  </a:cubicBezTo>
                  <a:cubicBezTo>
                    <a:pt x="423" y="10"/>
                    <a:pt x="426" y="9"/>
                    <a:pt x="426" y="10"/>
                  </a:cubicBezTo>
                  <a:cubicBezTo>
                    <a:pt x="427" y="10"/>
                    <a:pt x="425" y="13"/>
                    <a:pt x="426" y="14"/>
                  </a:cubicBezTo>
                  <a:cubicBezTo>
                    <a:pt x="426" y="14"/>
                    <a:pt x="429" y="14"/>
                    <a:pt x="429" y="14"/>
                  </a:cubicBezTo>
                  <a:cubicBezTo>
                    <a:pt x="430" y="17"/>
                    <a:pt x="427" y="16"/>
                    <a:pt x="429" y="19"/>
                  </a:cubicBezTo>
                  <a:cubicBezTo>
                    <a:pt x="430" y="20"/>
                    <a:pt x="431" y="21"/>
                    <a:pt x="430" y="22"/>
                  </a:cubicBezTo>
                  <a:cubicBezTo>
                    <a:pt x="430" y="22"/>
                    <a:pt x="429" y="23"/>
                    <a:pt x="429" y="24"/>
                  </a:cubicBezTo>
                  <a:cubicBezTo>
                    <a:pt x="429" y="26"/>
                    <a:pt x="428" y="26"/>
                    <a:pt x="428" y="28"/>
                  </a:cubicBezTo>
                  <a:cubicBezTo>
                    <a:pt x="427" y="30"/>
                    <a:pt x="437" y="31"/>
                    <a:pt x="435" y="26"/>
                  </a:cubicBezTo>
                  <a:cubicBezTo>
                    <a:pt x="437" y="26"/>
                    <a:pt x="436" y="30"/>
                    <a:pt x="440" y="29"/>
                  </a:cubicBezTo>
                  <a:cubicBezTo>
                    <a:pt x="438" y="32"/>
                    <a:pt x="441" y="32"/>
                    <a:pt x="440" y="36"/>
                  </a:cubicBezTo>
                  <a:cubicBezTo>
                    <a:pt x="446" y="37"/>
                    <a:pt x="445" y="32"/>
                    <a:pt x="450" y="35"/>
                  </a:cubicBezTo>
                  <a:cubicBezTo>
                    <a:pt x="451" y="35"/>
                    <a:pt x="451" y="34"/>
                    <a:pt x="451" y="34"/>
                  </a:cubicBezTo>
                  <a:cubicBezTo>
                    <a:pt x="455" y="34"/>
                    <a:pt x="450" y="35"/>
                    <a:pt x="453" y="38"/>
                  </a:cubicBezTo>
                  <a:cubicBezTo>
                    <a:pt x="453" y="38"/>
                    <a:pt x="456" y="39"/>
                    <a:pt x="456" y="39"/>
                  </a:cubicBezTo>
                  <a:cubicBezTo>
                    <a:pt x="456" y="42"/>
                    <a:pt x="451" y="43"/>
                    <a:pt x="453" y="48"/>
                  </a:cubicBezTo>
                  <a:moveTo>
                    <a:pt x="286" y="63"/>
                  </a:moveTo>
                  <a:cubicBezTo>
                    <a:pt x="285" y="61"/>
                    <a:pt x="288" y="59"/>
                    <a:pt x="286" y="59"/>
                  </a:cubicBezTo>
                  <a:cubicBezTo>
                    <a:pt x="286" y="60"/>
                    <a:pt x="286" y="60"/>
                    <a:pt x="284" y="60"/>
                  </a:cubicBezTo>
                  <a:cubicBezTo>
                    <a:pt x="284" y="58"/>
                    <a:pt x="285" y="56"/>
                    <a:pt x="283" y="56"/>
                  </a:cubicBezTo>
                  <a:cubicBezTo>
                    <a:pt x="281" y="58"/>
                    <a:pt x="275" y="63"/>
                    <a:pt x="272" y="59"/>
                  </a:cubicBezTo>
                  <a:cubicBezTo>
                    <a:pt x="271" y="55"/>
                    <a:pt x="278" y="60"/>
                    <a:pt x="276" y="55"/>
                  </a:cubicBezTo>
                  <a:cubicBezTo>
                    <a:pt x="275" y="54"/>
                    <a:pt x="273" y="55"/>
                    <a:pt x="273" y="53"/>
                  </a:cubicBezTo>
                  <a:cubicBezTo>
                    <a:pt x="271" y="52"/>
                    <a:pt x="270" y="55"/>
                    <a:pt x="268" y="56"/>
                  </a:cubicBezTo>
                  <a:cubicBezTo>
                    <a:pt x="265" y="57"/>
                    <a:pt x="261" y="56"/>
                    <a:pt x="258" y="57"/>
                  </a:cubicBezTo>
                  <a:cubicBezTo>
                    <a:pt x="258" y="57"/>
                    <a:pt x="257" y="58"/>
                    <a:pt x="256" y="59"/>
                  </a:cubicBezTo>
                  <a:cubicBezTo>
                    <a:pt x="252" y="60"/>
                    <a:pt x="247" y="60"/>
                    <a:pt x="242" y="60"/>
                  </a:cubicBezTo>
                  <a:cubicBezTo>
                    <a:pt x="243" y="63"/>
                    <a:pt x="240" y="64"/>
                    <a:pt x="242" y="64"/>
                  </a:cubicBezTo>
                  <a:cubicBezTo>
                    <a:pt x="242" y="63"/>
                    <a:pt x="244" y="63"/>
                    <a:pt x="244" y="66"/>
                  </a:cubicBezTo>
                  <a:cubicBezTo>
                    <a:pt x="250" y="67"/>
                    <a:pt x="259" y="60"/>
                    <a:pt x="261" y="66"/>
                  </a:cubicBezTo>
                  <a:cubicBezTo>
                    <a:pt x="257" y="63"/>
                    <a:pt x="259" y="66"/>
                    <a:pt x="256" y="67"/>
                  </a:cubicBezTo>
                  <a:cubicBezTo>
                    <a:pt x="254" y="67"/>
                    <a:pt x="252" y="68"/>
                    <a:pt x="251" y="70"/>
                  </a:cubicBezTo>
                  <a:cubicBezTo>
                    <a:pt x="258" y="71"/>
                    <a:pt x="262" y="68"/>
                    <a:pt x="269" y="69"/>
                  </a:cubicBezTo>
                  <a:cubicBezTo>
                    <a:pt x="269" y="70"/>
                    <a:pt x="269" y="73"/>
                    <a:pt x="270" y="73"/>
                  </a:cubicBezTo>
                  <a:cubicBezTo>
                    <a:pt x="271" y="71"/>
                    <a:pt x="273" y="71"/>
                    <a:pt x="275" y="71"/>
                  </a:cubicBezTo>
                  <a:cubicBezTo>
                    <a:pt x="275" y="69"/>
                    <a:pt x="276" y="67"/>
                    <a:pt x="277" y="66"/>
                  </a:cubicBezTo>
                  <a:cubicBezTo>
                    <a:pt x="280" y="63"/>
                    <a:pt x="279" y="66"/>
                    <a:pt x="283" y="66"/>
                  </a:cubicBezTo>
                  <a:cubicBezTo>
                    <a:pt x="283" y="64"/>
                    <a:pt x="284" y="62"/>
                    <a:pt x="286" y="63"/>
                  </a:cubicBezTo>
                  <a:moveTo>
                    <a:pt x="296" y="111"/>
                  </a:moveTo>
                  <a:cubicBezTo>
                    <a:pt x="297" y="107"/>
                    <a:pt x="301" y="108"/>
                    <a:pt x="303" y="106"/>
                  </a:cubicBezTo>
                  <a:cubicBezTo>
                    <a:pt x="303" y="106"/>
                    <a:pt x="305" y="107"/>
                    <a:pt x="306" y="106"/>
                  </a:cubicBezTo>
                  <a:cubicBezTo>
                    <a:pt x="308" y="106"/>
                    <a:pt x="310" y="106"/>
                    <a:pt x="313" y="105"/>
                  </a:cubicBezTo>
                  <a:cubicBezTo>
                    <a:pt x="313" y="105"/>
                    <a:pt x="314" y="103"/>
                    <a:pt x="314" y="102"/>
                  </a:cubicBezTo>
                  <a:cubicBezTo>
                    <a:pt x="318" y="100"/>
                    <a:pt x="320" y="103"/>
                    <a:pt x="321" y="101"/>
                  </a:cubicBezTo>
                  <a:cubicBezTo>
                    <a:pt x="320" y="101"/>
                    <a:pt x="319" y="100"/>
                    <a:pt x="321" y="99"/>
                  </a:cubicBezTo>
                  <a:cubicBezTo>
                    <a:pt x="324" y="100"/>
                    <a:pt x="324" y="98"/>
                    <a:pt x="325" y="99"/>
                  </a:cubicBezTo>
                  <a:cubicBezTo>
                    <a:pt x="326" y="100"/>
                    <a:pt x="327" y="98"/>
                    <a:pt x="327" y="98"/>
                  </a:cubicBezTo>
                  <a:cubicBezTo>
                    <a:pt x="324" y="99"/>
                    <a:pt x="327" y="95"/>
                    <a:pt x="329" y="98"/>
                  </a:cubicBezTo>
                  <a:cubicBezTo>
                    <a:pt x="330" y="95"/>
                    <a:pt x="332" y="95"/>
                    <a:pt x="332" y="91"/>
                  </a:cubicBezTo>
                  <a:cubicBezTo>
                    <a:pt x="327" y="90"/>
                    <a:pt x="326" y="93"/>
                    <a:pt x="321" y="92"/>
                  </a:cubicBezTo>
                  <a:cubicBezTo>
                    <a:pt x="321" y="95"/>
                    <a:pt x="320" y="96"/>
                    <a:pt x="318" y="97"/>
                  </a:cubicBezTo>
                  <a:cubicBezTo>
                    <a:pt x="314" y="99"/>
                    <a:pt x="315" y="96"/>
                    <a:pt x="311" y="97"/>
                  </a:cubicBezTo>
                  <a:cubicBezTo>
                    <a:pt x="310" y="97"/>
                    <a:pt x="311" y="98"/>
                    <a:pt x="308" y="98"/>
                  </a:cubicBezTo>
                  <a:cubicBezTo>
                    <a:pt x="306" y="98"/>
                    <a:pt x="306" y="96"/>
                    <a:pt x="303" y="97"/>
                  </a:cubicBezTo>
                  <a:cubicBezTo>
                    <a:pt x="302" y="96"/>
                    <a:pt x="303" y="94"/>
                    <a:pt x="301" y="94"/>
                  </a:cubicBezTo>
                  <a:cubicBezTo>
                    <a:pt x="301" y="96"/>
                    <a:pt x="301" y="97"/>
                    <a:pt x="300" y="98"/>
                  </a:cubicBezTo>
                  <a:cubicBezTo>
                    <a:pt x="300" y="100"/>
                    <a:pt x="302" y="99"/>
                    <a:pt x="303" y="101"/>
                  </a:cubicBezTo>
                  <a:cubicBezTo>
                    <a:pt x="298" y="100"/>
                    <a:pt x="298" y="102"/>
                    <a:pt x="297" y="104"/>
                  </a:cubicBezTo>
                  <a:cubicBezTo>
                    <a:pt x="295" y="106"/>
                    <a:pt x="292" y="104"/>
                    <a:pt x="292" y="106"/>
                  </a:cubicBezTo>
                  <a:cubicBezTo>
                    <a:pt x="291" y="110"/>
                    <a:pt x="285" y="106"/>
                    <a:pt x="287" y="111"/>
                  </a:cubicBezTo>
                  <a:lnTo>
                    <a:pt x="296" y="111"/>
                  </a:lnTo>
                  <a:close/>
                  <a:moveTo>
                    <a:pt x="398" y="165"/>
                  </a:moveTo>
                  <a:cubicBezTo>
                    <a:pt x="397" y="166"/>
                    <a:pt x="397" y="167"/>
                    <a:pt x="397" y="167"/>
                  </a:cubicBezTo>
                  <a:cubicBezTo>
                    <a:pt x="396" y="167"/>
                    <a:pt x="393" y="168"/>
                    <a:pt x="393" y="168"/>
                  </a:cubicBezTo>
                  <a:cubicBezTo>
                    <a:pt x="391" y="170"/>
                    <a:pt x="394" y="174"/>
                    <a:pt x="391" y="174"/>
                  </a:cubicBezTo>
                  <a:cubicBezTo>
                    <a:pt x="391" y="172"/>
                    <a:pt x="391" y="170"/>
                    <a:pt x="390" y="170"/>
                  </a:cubicBezTo>
                  <a:cubicBezTo>
                    <a:pt x="390" y="175"/>
                    <a:pt x="390" y="175"/>
                    <a:pt x="390" y="175"/>
                  </a:cubicBezTo>
                  <a:cubicBezTo>
                    <a:pt x="397" y="175"/>
                    <a:pt x="397" y="175"/>
                    <a:pt x="397" y="175"/>
                  </a:cubicBezTo>
                  <a:cubicBezTo>
                    <a:pt x="396" y="177"/>
                    <a:pt x="399" y="179"/>
                    <a:pt x="400" y="181"/>
                  </a:cubicBezTo>
                  <a:cubicBezTo>
                    <a:pt x="401" y="185"/>
                    <a:pt x="402" y="184"/>
                    <a:pt x="404" y="186"/>
                  </a:cubicBezTo>
                  <a:cubicBezTo>
                    <a:pt x="402" y="187"/>
                    <a:pt x="400" y="187"/>
                    <a:pt x="401" y="189"/>
                  </a:cubicBezTo>
                  <a:cubicBezTo>
                    <a:pt x="401" y="191"/>
                    <a:pt x="403" y="191"/>
                    <a:pt x="402" y="193"/>
                  </a:cubicBezTo>
                  <a:cubicBezTo>
                    <a:pt x="408" y="193"/>
                    <a:pt x="408" y="193"/>
                    <a:pt x="408" y="193"/>
                  </a:cubicBezTo>
                  <a:cubicBezTo>
                    <a:pt x="410" y="192"/>
                    <a:pt x="410" y="188"/>
                    <a:pt x="409" y="185"/>
                  </a:cubicBezTo>
                  <a:cubicBezTo>
                    <a:pt x="408" y="184"/>
                    <a:pt x="406" y="184"/>
                    <a:pt x="405" y="182"/>
                  </a:cubicBezTo>
                  <a:cubicBezTo>
                    <a:pt x="408" y="175"/>
                    <a:pt x="405" y="179"/>
                    <a:pt x="404" y="177"/>
                  </a:cubicBezTo>
                  <a:cubicBezTo>
                    <a:pt x="402" y="174"/>
                    <a:pt x="402" y="169"/>
                    <a:pt x="401" y="165"/>
                  </a:cubicBezTo>
                  <a:cubicBezTo>
                    <a:pt x="400" y="166"/>
                    <a:pt x="399" y="165"/>
                    <a:pt x="398" y="165"/>
                  </a:cubicBezTo>
                  <a:moveTo>
                    <a:pt x="453" y="209"/>
                  </a:moveTo>
                  <a:cubicBezTo>
                    <a:pt x="448" y="207"/>
                    <a:pt x="449" y="211"/>
                    <a:pt x="447" y="212"/>
                  </a:cubicBezTo>
                  <a:cubicBezTo>
                    <a:pt x="447" y="211"/>
                    <a:pt x="446" y="210"/>
                    <a:pt x="444" y="210"/>
                  </a:cubicBezTo>
                  <a:cubicBezTo>
                    <a:pt x="445" y="215"/>
                    <a:pt x="439" y="213"/>
                    <a:pt x="437" y="214"/>
                  </a:cubicBezTo>
                  <a:cubicBezTo>
                    <a:pt x="436" y="215"/>
                    <a:pt x="437" y="216"/>
                    <a:pt x="436" y="217"/>
                  </a:cubicBezTo>
                  <a:cubicBezTo>
                    <a:pt x="435" y="218"/>
                    <a:pt x="433" y="217"/>
                    <a:pt x="433" y="219"/>
                  </a:cubicBezTo>
                  <a:cubicBezTo>
                    <a:pt x="436" y="219"/>
                    <a:pt x="433" y="220"/>
                    <a:pt x="433" y="223"/>
                  </a:cubicBezTo>
                  <a:cubicBezTo>
                    <a:pt x="436" y="225"/>
                    <a:pt x="437" y="221"/>
                    <a:pt x="439" y="220"/>
                  </a:cubicBezTo>
                  <a:cubicBezTo>
                    <a:pt x="441" y="219"/>
                    <a:pt x="444" y="220"/>
                    <a:pt x="447" y="220"/>
                  </a:cubicBezTo>
                  <a:cubicBezTo>
                    <a:pt x="449" y="220"/>
                    <a:pt x="449" y="219"/>
                    <a:pt x="451" y="219"/>
                  </a:cubicBezTo>
                  <a:cubicBezTo>
                    <a:pt x="455" y="218"/>
                    <a:pt x="459" y="220"/>
                    <a:pt x="460" y="221"/>
                  </a:cubicBezTo>
                  <a:cubicBezTo>
                    <a:pt x="459" y="222"/>
                    <a:pt x="457" y="222"/>
                    <a:pt x="457" y="223"/>
                  </a:cubicBezTo>
                  <a:cubicBezTo>
                    <a:pt x="458" y="222"/>
                    <a:pt x="458" y="224"/>
                    <a:pt x="458" y="224"/>
                  </a:cubicBezTo>
                  <a:cubicBezTo>
                    <a:pt x="459" y="224"/>
                    <a:pt x="460" y="223"/>
                    <a:pt x="460" y="223"/>
                  </a:cubicBezTo>
                  <a:cubicBezTo>
                    <a:pt x="465" y="223"/>
                    <a:pt x="463" y="224"/>
                    <a:pt x="467" y="221"/>
                  </a:cubicBezTo>
                  <a:cubicBezTo>
                    <a:pt x="471" y="219"/>
                    <a:pt x="474" y="223"/>
                    <a:pt x="477" y="220"/>
                  </a:cubicBezTo>
                  <a:cubicBezTo>
                    <a:pt x="473" y="219"/>
                    <a:pt x="477" y="214"/>
                    <a:pt x="474" y="217"/>
                  </a:cubicBezTo>
                  <a:cubicBezTo>
                    <a:pt x="471" y="220"/>
                    <a:pt x="471" y="212"/>
                    <a:pt x="471" y="212"/>
                  </a:cubicBezTo>
                  <a:cubicBezTo>
                    <a:pt x="471" y="211"/>
                    <a:pt x="467" y="212"/>
                    <a:pt x="468" y="209"/>
                  </a:cubicBezTo>
                  <a:cubicBezTo>
                    <a:pt x="461" y="209"/>
                    <a:pt x="461" y="209"/>
                    <a:pt x="461" y="209"/>
                  </a:cubicBezTo>
                  <a:cubicBezTo>
                    <a:pt x="462" y="207"/>
                    <a:pt x="463" y="206"/>
                    <a:pt x="461" y="205"/>
                  </a:cubicBezTo>
                  <a:cubicBezTo>
                    <a:pt x="457" y="206"/>
                    <a:pt x="458" y="205"/>
                    <a:pt x="453" y="205"/>
                  </a:cubicBezTo>
                  <a:cubicBezTo>
                    <a:pt x="452" y="207"/>
                    <a:pt x="451" y="207"/>
                    <a:pt x="453" y="209"/>
                  </a:cubicBezTo>
                  <a:moveTo>
                    <a:pt x="491" y="244"/>
                  </a:moveTo>
                  <a:cubicBezTo>
                    <a:pt x="490" y="244"/>
                    <a:pt x="489" y="244"/>
                    <a:pt x="489" y="243"/>
                  </a:cubicBezTo>
                  <a:cubicBezTo>
                    <a:pt x="495" y="244"/>
                    <a:pt x="489" y="233"/>
                    <a:pt x="495" y="234"/>
                  </a:cubicBezTo>
                  <a:cubicBezTo>
                    <a:pt x="498" y="237"/>
                    <a:pt x="499" y="233"/>
                    <a:pt x="503" y="234"/>
                  </a:cubicBezTo>
                  <a:cubicBezTo>
                    <a:pt x="501" y="226"/>
                    <a:pt x="491" y="224"/>
                    <a:pt x="482" y="226"/>
                  </a:cubicBezTo>
                  <a:cubicBezTo>
                    <a:pt x="481" y="225"/>
                    <a:pt x="481" y="225"/>
                    <a:pt x="481" y="223"/>
                  </a:cubicBezTo>
                  <a:cubicBezTo>
                    <a:pt x="478" y="222"/>
                    <a:pt x="477" y="226"/>
                    <a:pt x="474" y="226"/>
                  </a:cubicBezTo>
                  <a:cubicBezTo>
                    <a:pt x="472" y="226"/>
                    <a:pt x="472" y="224"/>
                    <a:pt x="470" y="224"/>
                  </a:cubicBezTo>
                  <a:cubicBezTo>
                    <a:pt x="468" y="225"/>
                    <a:pt x="467" y="226"/>
                    <a:pt x="465" y="227"/>
                  </a:cubicBezTo>
                  <a:cubicBezTo>
                    <a:pt x="463" y="228"/>
                    <a:pt x="462" y="228"/>
                    <a:pt x="460" y="228"/>
                  </a:cubicBezTo>
                  <a:cubicBezTo>
                    <a:pt x="460" y="231"/>
                    <a:pt x="459" y="232"/>
                    <a:pt x="457" y="233"/>
                  </a:cubicBezTo>
                  <a:cubicBezTo>
                    <a:pt x="457" y="244"/>
                    <a:pt x="455" y="245"/>
                    <a:pt x="456" y="257"/>
                  </a:cubicBezTo>
                  <a:cubicBezTo>
                    <a:pt x="461" y="259"/>
                    <a:pt x="458" y="253"/>
                    <a:pt x="463" y="254"/>
                  </a:cubicBezTo>
                  <a:cubicBezTo>
                    <a:pt x="462" y="251"/>
                    <a:pt x="463" y="249"/>
                    <a:pt x="464" y="248"/>
                  </a:cubicBezTo>
                  <a:cubicBezTo>
                    <a:pt x="466" y="245"/>
                    <a:pt x="464" y="241"/>
                    <a:pt x="465" y="237"/>
                  </a:cubicBezTo>
                  <a:cubicBezTo>
                    <a:pt x="466" y="237"/>
                    <a:pt x="468" y="235"/>
                    <a:pt x="468" y="234"/>
                  </a:cubicBezTo>
                  <a:cubicBezTo>
                    <a:pt x="469" y="233"/>
                    <a:pt x="468" y="230"/>
                    <a:pt x="470" y="230"/>
                  </a:cubicBezTo>
                  <a:cubicBezTo>
                    <a:pt x="472" y="230"/>
                    <a:pt x="474" y="230"/>
                    <a:pt x="475" y="228"/>
                  </a:cubicBezTo>
                  <a:cubicBezTo>
                    <a:pt x="473" y="233"/>
                    <a:pt x="480" y="229"/>
                    <a:pt x="479" y="233"/>
                  </a:cubicBezTo>
                  <a:cubicBezTo>
                    <a:pt x="480" y="237"/>
                    <a:pt x="480" y="235"/>
                    <a:pt x="479" y="240"/>
                  </a:cubicBezTo>
                  <a:cubicBezTo>
                    <a:pt x="481" y="240"/>
                    <a:pt x="482" y="240"/>
                    <a:pt x="482" y="241"/>
                  </a:cubicBezTo>
                  <a:cubicBezTo>
                    <a:pt x="481" y="241"/>
                    <a:pt x="480" y="241"/>
                    <a:pt x="479" y="243"/>
                  </a:cubicBezTo>
                  <a:cubicBezTo>
                    <a:pt x="484" y="241"/>
                    <a:pt x="489" y="247"/>
                    <a:pt x="491" y="244"/>
                  </a:cubicBezTo>
                  <a:moveTo>
                    <a:pt x="516" y="238"/>
                  </a:moveTo>
                  <a:cubicBezTo>
                    <a:pt x="516" y="238"/>
                    <a:pt x="516" y="241"/>
                    <a:pt x="516" y="241"/>
                  </a:cubicBezTo>
                  <a:cubicBezTo>
                    <a:pt x="514" y="243"/>
                    <a:pt x="507" y="237"/>
                    <a:pt x="505" y="240"/>
                  </a:cubicBezTo>
                  <a:cubicBezTo>
                    <a:pt x="505" y="242"/>
                    <a:pt x="503" y="243"/>
                    <a:pt x="502" y="244"/>
                  </a:cubicBezTo>
                  <a:cubicBezTo>
                    <a:pt x="505" y="248"/>
                    <a:pt x="506" y="245"/>
                    <a:pt x="510" y="245"/>
                  </a:cubicBezTo>
                  <a:cubicBezTo>
                    <a:pt x="513" y="245"/>
                    <a:pt x="518" y="247"/>
                    <a:pt x="520" y="244"/>
                  </a:cubicBezTo>
                  <a:cubicBezTo>
                    <a:pt x="519" y="244"/>
                    <a:pt x="519" y="243"/>
                    <a:pt x="520" y="243"/>
                  </a:cubicBezTo>
                  <a:cubicBezTo>
                    <a:pt x="521" y="242"/>
                    <a:pt x="523" y="242"/>
                    <a:pt x="523" y="241"/>
                  </a:cubicBezTo>
                  <a:cubicBezTo>
                    <a:pt x="519" y="241"/>
                    <a:pt x="518" y="238"/>
                    <a:pt x="516" y="238"/>
                  </a:cubicBezTo>
                  <a:moveTo>
                    <a:pt x="496" y="250"/>
                  </a:moveTo>
                  <a:cubicBezTo>
                    <a:pt x="496" y="249"/>
                    <a:pt x="495" y="247"/>
                    <a:pt x="493" y="248"/>
                  </a:cubicBezTo>
                  <a:cubicBezTo>
                    <a:pt x="493" y="248"/>
                    <a:pt x="494" y="251"/>
                    <a:pt x="493" y="251"/>
                  </a:cubicBezTo>
                  <a:cubicBezTo>
                    <a:pt x="486" y="251"/>
                    <a:pt x="486" y="251"/>
                    <a:pt x="486" y="251"/>
                  </a:cubicBezTo>
                  <a:cubicBezTo>
                    <a:pt x="489" y="256"/>
                    <a:pt x="482" y="252"/>
                    <a:pt x="482" y="255"/>
                  </a:cubicBezTo>
                  <a:cubicBezTo>
                    <a:pt x="486" y="255"/>
                    <a:pt x="486" y="255"/>
                    <a:pt x="486" y="255"/>
                  </a:cubicBezTo>
                  <a:cubicBezTo>
                    <a:pt x="487" y="257"/>
                    <a:pt x="485" y="257"/>
                    <a:pt x="485" y="258"/>
                  </a:cubicBezTo>
                  <a:cubicBezTo>
                    <a:pt x="489" y="259"/>
                    <a:pt x="488" y="255"/>
                    <a:pt x="491" y="255"/>
                  </a:cubicBezTo>
                  <a:cubicBezTo>
                    <a:pt x="492" y="256"/>
                    <a:pt x="494" y="257"/>
                    <a:pt x="498" y="257"/>
                  </a:cubicBezTo>
                  <a:cubicBezTo>
                    <a:pt x="497" y="251"/>
                    <a:pt x="507" y="256"/>
                    <a:pt x="505" y="248"/>
                  </a:cubicBezTo>
                  <a:cubicBezTo>
                    <a:pt x="500" y="247"/>
                    <a:pt x="498" y="250"/>
                    <a:pt x="496" y="25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89" name="Freeform 96"/>
            <p:cNvSpPr>
              <a:spLocks/>
            </p:cNvSpPr>
            <p:nvPr/>
          </p:nvSpPr>
          <p:spPr bwMode="auto">
            <a:xfrm>
              <a:off x="4230687" y="1722437"/>
              <a:ext cx="173038" cy="258763"/>
            </a:xfrm>
            <a:custGeom>
              <a:avLst/>
              <a:gdLst>
                <a:gd name="T0" fmla="*/ 13 w 46"/>
                <a:gd name="T1" fmla="*/ 7 h 69"/>
                <a:gd name="T2" fmla="*/ 23 w 46"/>
                <a:gd name="T3" fmla="*/ 6 h 69"/>
                <a:gd name="T4" fmla="*/ 24 w 46"/>
                <a:gd name="T5" fmla="*/ 14 h 69"/>
                <a:gd name="T6" fmla="*/ 17 w 46"/>
                <a:gd name="T7" fmla="*/ 19 h 69"/>
                <a:gd name="T8" fmla="*/ 26 w 46"/>
                <a:gd name="T9" fmla="*/ 23 h 69"/>
                <a:gd name="T10" fmla="*/ 30 w 46"/>
                <a:gd name="T11" fmla="*/ 33 h 69"/>
                <a:gd name="T12" fmla="*/ 33 w 46"/>
                <a:gd name="T13" fmla="*/ 35 h 69"/>
                <a:gd name="T14" fmla="*/ 38 w 46"/>
                <a:gd name="T15" fmla="*/ 38 h 69"/>
                <a:gd name="T16" fmla="*/ 35 w 46"/>
                <a:gd name="T17" fmla="*/ 44 h 69"/>
                <a:gd name="T18" fmla="*/ 44 w 46"/>
                <a:gd name="T19" fmla="*/ 45 h 69"/>
                <a:gd name="T20" fmla="*/ 44 w 46"/>
                <a:gd name="T21" fmla="*/ 54 h 69"/>
                <a:gd name="T22" fmla="*/ 41 w 46"/>
                <a:gd name="T23" fmla="*/ 54 h 69"/>
                <a:gd name="T24" fmla="*/ 44 w 46"/>
                <a:gd name="T25" fmla="*/ 55 h 69"/>
                <a:gd name="T26" fmla="*/ 41 w 46"/>
                <a:gd name="T27" fmla="*/ 59 h 69"/>
                <a:gd name="T28" fmla="*/ 37 w 46"/>
                <a:gd name="T29" fmla="*/ 62 h 69"/>
                <a:gd name="T30" fmla="*/ 23 w 46"/>
                <a:gd name="T31" fmla="*/ 61 h 69"/>
                <a:gd name="T32" fmla="*/ 17 w 46"/>
                <a:gd name="T33" fmla="*/ 62 h 69"/>
                <a:gd name="T34" fmla="*/ 7 w 46"/>
                <a:gd name="T35" fmla="*/ 62 h 69"/>
                <a:gd name="T36" fmla="*/ 10 w 46"/>
                <a:gd name="T37" fmla="*/ 61 h 69"/>
                <a:gd name="T38" fmla="*/ 12 w 46"/>
                <a:gd name="T39" fmla="*/ 62 h 69"/>
                <a:gd name="T40" fmla="*/ 13 w 46"/>
                <a:gd name="T41" fmla="*/ 59 h 69"/>
                <a:gd name="T42" fmla="*/ 21 w 46"/>
                <a:gd name="T43" fmla="*/ 58 h 69"/>
                <a:gd name="T44" fmla="*/ 10 w 46"/>
                <a:gd name="T45" fmla="*/ 54 h 69"/>
                <a:gd name="T46" fmla="*/ 10 w 46"/>
                <a:gd name="T47" fmla="*/ 45 h 69"/>
                <a:gd name="T48" fmla="*/ 13 w 46"/>
                <a:gd name="T49" fmla="*/ 44 h 69"/>
                <a:gd name="T50" fmla="*/ 19 w 46"/>
                <a:gd name="T51" fmla="*/ 44 h 69"/>
                <a:gd name="T52" fmla="*/ 20 w 46"/>
                <a:gd name="T53" fmla="*/ 35 h 69"/>
                <a:gd name="T54" fmla="*/ 16 w 46"/>
                <a:gd name="T55" fmla="*/ 30 h 69"/>
                <a:gd name="T56" fmla="*/ 10 w 46"/>
                <a:gd name="T57" fmla="*/ 31 h 69"/>
                <a:gd name="T58" fmla="*/ 10 w 46"/>
                <a:gd name="T59" fmla="*/ 24 h 69"/>
                <a:gd name="T60" fmla="*/ 5 w 46"/>
                <a:gd name="T61" fmla="*/ 21 h 69"/>
                <a:gd name="T62" fmla="*/ 0 w 46"/>
                <a:gd name="T63" fmla="*/ 7 h 69"/>
                <a:gd name="T64" fmla="*/ 7 w 46"/>
                <a:gd name="T65" fmla="*/ 0 h 69"/>
                <a:gd name="T66" fmla="*/ 20 w 46"/>
                <a:gd name="T67" fmla="*/ 0 h 69"/>
                <a:gd name="T68" fmla="*/ 13 w 46"/>
                <a:gd name="T69" fmla="*/ 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6" h="69">
                  <a:moveTo>
                    <a:pt x="13" y="7"/>
                  </a:moveTo>
                  <a:cubicBezTo>
                    <a:pt x="14" y="10"/>
                    <a:pt x="20" y="6"/>
                    <a:pt x="23" y="6"/>
                  </a:cubicBezTo>
                  <a:cubicBezTo>
                    <a:pt x="24" y="8"/>
                    <a:pt x="24" y="11"/>
                    <a:pt x="24" y="14"/>
                  </a:cubicBezTo>
                  <a:cubicBezTo>
                    <a:pt x="21" y="15"/>
                    <a:pt x="18" y="16"/>
                    <a:pt x="17" y="19"/>
                  </a:cubicBezTo>
                  <a:cubicBezTo>
                    <a:pt x="18" y="21"/>
                    <a:pt x="21" y="23"/>
                    <a:pt x="26" y="23"/>
                  </a:cubicBezTo>
                  <a:cubicBezTo>
                    <a:pt x="25" y="28"/>
                    <a:pt x="31" y="26"/>
                    <a:pt x="30" y="33"/>
                  </a:cubicBezTo>
                  <a:cubicBezTo>
                    <a:pt x="30" y="34"/>
                    <a:pt x="33" y="34"/>
                    <a:pt x="33" y="35"/>
                  </a:cubicBezTo>
                  <a:cubicBezTo>
                    <a:pt x="33" y="38"/>
                    <a:pt x="37" y="36"/>
                    <a:pt x="38" y="38"/>
                  </a:cubicBezTo>
                  <a:cubicBezTo>
                    <a:pt x="38" y="40"/>
                    <a:pt x="36" y="42"/>
                    <a:pt x="35" y="44"/>
                  </a:cubicBezTo>
                  <a:cubicBezTo>
                    <a:pt x="39" y="44"/>
                    <a:pt x="42" y="44"/>
                    <a:pt x="44" y="45"/>
                  </a:cubicBezTo>
                  <a:cubicBezTo>
                    <a:pt x="42" y="47"/>
                    <a:pt x="46" y="51"/>
                    <a:pt x="44" y="54"/>
                  </a:cubicBezTo>
                  <a:cubicBezTo>
                    <a:pt x="44" y="54"/>
                    <a:pt x="41" y="53"/>
                    <a:pt x="41" y="54"/>
                  </a:cubicBezTo>
                  <a:cubicBezTo>
                    <a:pt x="41" y="55"/>
                    <a:pt x="43" y="55"/>
                    <a:pt x="44" y="55"/>
                  </a:cubicBezTo>
                  <a:cubicBezTo>
                    <a:pt x="43" y="56"/>
                    <a:pt x="41" y="56"/>
                    <a:pt x="41" y="59"/>
                  </a:cubicBezTo>
                  <a:cubicBezTo>
                    <a:pt x="39" y="60"/>
                    <a:pt x="39" y="62"/>
                    <a:pt x="37" y="62"/>
                  </a:cubicBezTo>
                  <a:cubicBezTo>
                    <a:pt x="32" y="62"/>
                    <a:pt x="29" y="60"/>
                    <a:pt x="23" y="61"/>
                  </a:cubicBezTo>
                  <a:cubicBezTo>
                    <a:pt x="20" y="63"/>
                    <a:pt x="22" y="63"/>
                    <a:pt x="17" y="62"/>
                  </a:cubicBezTo>
                  <a:cubicBezTo>
                    <a:pt x="16" y="65"/>
                    <a:pt x="7" y="69"/>
                    <a:pt x="7" y="62"/>
                  </a:cubicBezTo>
                  <a:cubicBezTo>
                    <a:pt x="9" y="63"/>
                    <a:pt x="10" y="61"/>
                    <a:pt x="10" y="61"/>
                  </a:cubicBezTo>
                  <a:cubicBezTo>
                    <a:pt x="11" y="61"/>
                    <a:pt x="12" y="62"/>
                    <a:pt x="12" y="62"/>
                  </a:cubicBezTo>
                  <a:cubicBezTo>
                    <a:pt x="13" y="61"/>
                    <a:pt x="12" y="60"/>
                    <a:pt x="13" y="59"/>
                  </a:cubicBezTo>
                  <a:cubicBezTo>
                    <a:pt x="15" y="58"/>
                    <a:pt x="18" y="59"/>
                    <a:pt x="21" y="58"/>
                  </a:cubicBezTo>
                  <a:cubicBezTo>
                    <a:pt x="20" y="51"/>
                    <a:pt x="14" y="56"/>
                    <a:pt x="10" y="54"/>
                  </a:cubicBezTo>
                  <a:cubicBezTo>
                    <a:pt x="10" y="45"/>
                    <a:pt x="10" y="45"/>
                    <a:pt x="10" y="45"/>
                  </a:cubicBezTo>
                  <a:cubicBezTo>
                    <a:pt x="13" y="46"/>
                    <a:pt x="15" y="44"/>
                    <a:pt x="13" y="44"/>
                  </a:cubicBezTo>
                  <a:cubicBezTo>
                    <a:pt x="14" y="40"/>
                    <a:pt x="16" y="45"/>
                    <a:pt x="19" y="44"/>
                  </a:cubicBezTo>
                  <a:cubicBezTo>
                    <a:pt x="21" y="44"/>
                    <a:pt x="16" y="38"/>
                    <a:pt x="20" y="35"/>
                  </a:cubicBezTo>
                  <a:cubicBezTo>
                    <a:pt x="19" y="33"/>
                    <a:pt x="15" y="34"/>
                    <a:pt x="16" y="30"/>
                  </a:cubicBezTo>
                  <a:cubicBezTo>
                    <a:pt x="15" y="31"/>
                    <a:pt x="13" y="31"/>
                    <a:pt x="10" y="31"/>
                  </a:cubicBezTo>
                  <a:cubicBezTo>
                    <a:pt x="10" y="24"/>
                    <a:pt x="10" y="24"/>
                    <a:pt x="10" y="24"/>
                  </a:cubicBezTo>
                  <a:cubicBezTo>
                    <a:pt x="10" y="22"/>
                    <a:pt x="5" y="23"/>
                    <a:pt x="5" y="21"/>
                  </a:cubicBezTo>
                  <a:cubicBezTo>
                    <a:pt x="7" y="16"/>
                    <a:pt x="6" y="8"/>
                    <a:pt x="0" y="7"/>
                  </a:cubicBezTo>
                  <a:cubicBezTo>
                    <a:pt x="2" y="5"/>
                    <a:pt x="6" y="4"/>
                    <a:pt x="7" y="0"/>
                  </a:cubicBezTo>
                  <a:cubicBezTo>
                    <a:pt x="20" y="0"/>
                    <a:pt x="20" y="0"/>
                    <a:pt x="20" y="0"/>
                  </a:cubicBezTo>
                  <a:cubicBezTo>
                    <a:pt x="17" y="2"/>
                    <a:pt x="15" y="5"/>
                    <a:pt x="13" y="7"/>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0" name="Freeform 97"/>
            <p:cNvSpPr>
              <a:spLocks/>
            </p:cNvSpPr>
            <p:nvPr/>
          </p:nvSpPr>
          <p:spPr bwMode="auto">
            <a:xfrm>
              <a:off x="1050925" y="1738312"/>
              <a:ext cx="44450" cy="33338"/>
            </a:xfrm>
            <a:custGeom>
              <a:avLst/>
              <a:gdLst>
                <a:gd name="T0" fmla="*/ 11 w 12"/>
                <a:gd name="T1" fmla="*/ 1 h 9"/>
                <a:gd name="T2" fmla="*/ 12 w 12"/>
                <a:gd name="T3" fmla="*/ 6 h 9"/>
                <a:gd name="T4" fmla="*/ 5 w 12"/>
                <a:gd name="T5" fmla="*/ 9 h 9"/>
                <a:gd name="T6" fmla="*/ 5 w 12"/>
                <a:gd name="T7" fmla="*/ 6 h 9"/>
                <a:gd name="T8" fmla="*/ 2 w 12"/>
                <a:gd name="T9" fmla="*/ 8 h 9"/>
                <a:gd name="T10" fmla="*/ 4 w 12"/>
                <a:gd name="T11" fmla="*/ 6 h 9"/>
                <a:gd name="T12" fmla="*/ 11 w 12"/>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2" h="9">
                  <a:moveTo>
                    <a:pt x="11" y="1"/>
                  </a:moveTo>
                  <a:cubicBezTo>
                    <a:pt x="9" y="2"/>
                    <a:pt x="10" y="5"/>
                    <a:pt x="12" y="6"/>
                  </a:cubicBezTo>
                  <a:cubicBezTo>
                    <a:pt x="11" y="8"/>
                    <a:pt x="8" y="8"/>
                    <a:pt x="5" y="9"/>
                  </a:cubicBezTo>
                  <a:cubicBezTo>
                    <a:pt x="5" y="6"/>
                    <a:pt x="5" y="6"/>
                    <a:pt x="5" y="6"/>
                  </a:cubicBezTo>
                  <a:cubicBezTo>
                    <a:pt x="4" y="6"/>
                    <a:pt x="4" y="8"/>
                    <a:pt x="2" y="8"/>
                  </a:cubicBezTo>
                  <a:cubicBezTo>
                    <a:pt x="0" y="6"/>
                    <a:pt x="3" y="7"/>
                    <a:pt x="4" y="6"/>
                  </a:cubicBezTo>
                  <a:cubicBezTo>
                    <a:pt x="5" y="5"/>
                    <a:pt x="8" y="0"/>
                    <a:pt x="11"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1" name="Freeform 98"/>
            <p:cNvSpPr>
              <a:spLocks/>
            </p:cNvSpPr>
            <p:nvPr/>
          </p:nvSpPr>
          <p:spPr bwMode="auto">
            <a:xfrm>
              <a:off x="7366000" y="2157412"/>
              <a:ext cx="26988" cy="30163"/>
            </a:xfrm>
            <a:custGeom>
              <a:avLst/>
              <a:gdLst>
                <a:gd name="T0" fmla="*/ 2 w 7"/>
                <a:gd name="T1" fmla="*/ 2 h 8"/>
                <a:gd name="T2" fmla="*/ 7 w 7"/>
                <a:gd name="T3" fmla="*/ 1 h 8"/>
                <a:gd name="T4" fmla="*/ 0 w 7"/>
                <a:gd name="T5" fmla="*/ 8 h 8"/>
                <a:gd name="T6" fmla="*/ 2 w 7"/>
                <a:gd name="T7" fmla="*/ 2 h 8"/>
              </a:gdLst>
              <a:ahLst/>
              <a:cxnLst>
                <a:cxn ang="0">
                  <a:pos x="T0" y="T1"/>
                </a:cxn>
                <a:cxn ang="0">
                  <a:pos x="T2" y="T3"/>
                </a:cxn>
                <a:cxn ang="0">
                  <a:pos x="T4" y="T5"/>
                </a:cxn>
                <a:cxn ang="0">
                  <a:pos x="T6" y="T7"/>
                </a:cxn>
              </a:cxnLst>
              <a:rect l="0" t="0" r="r" b="b"/>
              <a:pathLst>
                <a:path w="7" h="8">
                  <a:moveTo>
                    <a:pt x="2" y="2"/>
                  </a:moveTo>
                  <a:cubicBezTo>
                    <a:pt x="3" y="0"/>
                    <a:pt x="4" y="3"/>
                    <a:pt x="7" y="1"/>
                  </a:cubicBezTo>
                  <a:cubicBezTo>
                    <a:pt x="6" y="4"/>
                    <a:pt x="6" y="8"/>
                    <a:pt x="0" y="8"/>
                  </a:cubicBezTo>
                  <a:cubicBezTo>
                    <a:pt x="0" y="6"/>
                    <a:pt x="6" y="4"/>
                    <a:pt x="2"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2" name="Freeform 99"/>
            <p:cNvSpPr>
              <a:spLocks/>
            </p:cNvSpPr>
            <p:nvPr/>
          </p:nvSpPr>
          <p:spPr bwMode="auto">
            <a:xfrm>
              <a:off x="6702425" y="2986088"/>
              <a:ext cx="214313" cy="247650"/>
            </a:xfrm>
            <a:custGeom>
              <a:avLst/>
              <a:gdLst>
                <a:gd name="T0" fmla="*/ 46 w 57"/>
                <a:gd name="T1" fmla="*/ 4 h 66"/>
                <a:gd name="T2" fmla="*/ 51 w 57"/>
                <a:gd name="T3" fmla="*/ 7 h 66"/>
                <a:gd name="T4" fmla="*/ 57 w 57"/>
                <a:gd name="T5" fmla="*/ 11 h 66"/>
                <a:gd name="T6" fmla="*/ 51 w 57"/>
                <a:gd name="T7" fmla="*/ 18 h 66"/>
                <a:gd name="T8" fmla="*/ 50 w 57"/>
                <a:gd name="T9" fmla="*/ 27 h 66"/>
                <a:gd name="T10" fmla="*/ 53 w 57"/>
                <a:gd name="T11" fmla="*/ 29 h 66"/>
                <a:gd name="T12" fmla="*/ 53 w 57"/>
                <a:gd name="T13" fmla="*/ 34 h 66"/>
                <a:gd name="T14" fmla="*/ 55 w 57"/>
                <a:gd name="T15" fmla="*/ 36 h 66"/>
                <a:gd name="T16" fmla="*/ 48 w 57"/>
                <a:gd name="T17" fmla="*/ 41 h 66"/>
                <a:gd name="T18" fmla="*/ 47 w 57"/>
                <a:gd name="T19" fmla="*/ 48 h 66"/>
                <a:gd name="T20" fmla="*/ 47 w 57"/>
                <a:gd name="T21" fmla="*/ 50 h 66"/>
                <a:gd name="T22" fmla="*/ 44 w 57"/>
                <a:gd name="T23" fmla="*/ 50 h 66"/>
                <a:gd name="T24" fmla="*/ 40 w 57"/>
                <a:gd name="T25" fmla="*/ 56 h 66"/>
                <a:gd name="T26" fmla="*/ 40 w 57"/>
                <a:gd name="T27" fmla="*/ 65 h 66"/>
                <a:gd name="T28" fmla="*/ 26 w 57"/>
                <a:gd name="T29" fmla="*/ 60 h 66"/>
                <a:gd name="T30" fmla="*/ 25 w 57"/>
                <a:gd name="T31" fmla="*/ 63 h 66"/>
                <a:gd name="T32" fmla="*/ 20 w 57"/>
                <a:gd name="T33" fmla="*/ 60 h 66"/>
                <a:gd name="T34" fmla="*/ 13 w 57"/>
                <a:gd name="T35" fmla="*/ 60 h 66"/>
                <a:gd name="T36" fmla="*/ 9 w 57"/>
                <a:gd name="T37" fmla="*/ 59 h 66"/>
                <a:gd name="T38" fmla="*/ 4 w 57"/>
                <a:gd name="T39" fmla="*/ 50 h 66"/>
                <a:gd name="T40" fmla="*/ 5 w 57"/>
                <a:gd name="T41" fmla="*/ 45 h 66"/>
                <a:gd name="T42" fmla="*/ 4 w 57"/>
                <a:gd name="T43" fmla="*/ 45 h 66"/>
                <a:gd name="T44" fmla="*/ 2 w 57"/>
                <a:gd name="T45" fmla="*/ 34 h 66"/>
                <a:gd name="T46" fmla="*/ 16 w 57"/>
                <a:gd name="T47" fmla="*/ 32 h 66"/>
                <a:gd name="T48" fmla="*/ 16 w 57"/>
                <a:gd name="T49" fmla="*/ 28 h 66"/>
                <a:gd name="T50" fmla="*/ 26 w 57"/>
                <a:gd name="T51" fmla="*/ 21 h 66"/>
                <a:gd name="T52" fmla="*/ 34 w 57"/>
                <a:gd name="T53" fmla="*/ 18 h 66"/>
                <a:gd name="T54" fmla="*/ 36 w 57"/>
                <a:gd name="T55" fmla="*/ 14 h 66"/>
                <a:gd name="T56" fmla="*/ 39 w 57"/>
                <a:gd name="T57" fmla="*/ 14 h 66"/>
                <a:gd name="T58" fmla="*/ 41 w 57"/>
                <a:gd name="T59" fmla="*/ 11 h 66"/>
                <a:gd name="T60" fmla="*/ 47 w 57"/>
                <a:gd name="T61" fmla="*/ 4 h 66"/>
                <a:gd name="T62" fmla="*/ 46 w 57"/>
                <a:gd name="T63"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7" h="66">
                  <a:moveTo>
                    <a:pt x="46" y="4"/>
                  </a:moveTo>
                  <a:cubicBezTo>
                    <a:pt x="47" y="0"/>
                    <a:pt x="49" y="7"/>
                    <a:pt x="51" y="7"/>
                  </a:cubicBezTo>
                  <a:cubicBezTo>
                    <a:pt x="53" y="8"/>
                    <a:pt x="54" y="11"/>
                    <a:pt x="57" y="11"/>
                  </a:cubicBezTo>
                  <a:cubicBezTo>
                    <a:pt x="56" y="15"/>
                    <a:pt x="56" y="18"/>
                    <a:pt x="51" y="18"/>
                  </a:cubicBezTo>
                  <a:cubicBezTo>
                    <a:pt x="50" y="21"/>
                    <a:pt x="53" y="26"/>
                    <a:pt x="50" y="27"/>
                  </a:cubicBezTo>
                  <a:cubicBezTo>
                    <a:pt x="49" y="28"/>
                    <a:pt x="52" y="29"/>
                    <a:pt x="53" y="29"/>
                  </a:cubicBezTo>
                  <a:cubicBezTo>
                    <a:pt x="53" y="31"/>
                    <a:pt x="52" y="33"/>
                    <a:pt x="53" y="34"/>
                  </a:cubicBezTo>
                  <a:cubicBezTo>
                    <a:pt x="53" y="35"/>
                    <a:pt x="55" y="35"/>
                    <a:pt x="55" y="36"/>
                  </a:cubicBezTo>
                  <a:cubicBezTo>
                    <a:pt x="55" y="40"/>
                    <a:pt x="51" y="43"/>
                    <a:pt x="48" y="41"/>
                  </a:cubicBezTo>
                  <a:cubicBezTo>
                    <a:pt x="49" y="44"/>
                    <a:pt x="51" y="45"/>
                    <a:pt x="47" y="48"/>
                  </a:cubicBezTo>
                  <a:cubicBezTo>
                    <a:pt x="47" y="48"/>
                    <a:pt x="47" y="50"/>
                    <a:pt x="47" y="50"/>
                  </a:cubicBezTo>
                  <a:cubicBezTo>
                    <a:pt x="47" y="51"/>
                    <a:pt x="45" y="50"/>
                    <a:pt x="44" y="50"/>
                  </a:cubicBezTo>
                  <a:cubicBezTo>
                    <a:pt x="43" y="52"/>
                    <a:pt x="44" y="58"/>
                    <a:pt x="40" y="56"/>
                  </a:cubicBezTo>
                  <a:cubicBezTo>
                    <a:pt x="43" y="59"/>
                    <a:pt x="39" y="60"/>
                    <a:pt x="40" y="65"/>
                  </a:cubicBezTo>
                  <a:cubicBezTo>
                    <a:pt x="33" y="66"/>
                    <a:pt x="31" y="61"/>
                    <a:pt x="26" y="60"/>
                  </a:cubicBezTo>
                  <a:cubicBezTo>
                    <a:pt x="25" y="60"/>
                    <a:pt x="25" y="62"/>
                    <a:pt x="25" y="63"/>
                  </a:cubicBezTo>
                  <a:cubicBezTo>
                    <a:pt x="22" y="64"/>
                    <a:pt x="21" y="61"/>
                    <a:pt x="20" y="60"/>
                  </a:cubicBezTo>
                  <a:cubicBezTo>
                    <a:pt x="18" y="60"/>
                    <a:pt x="15" y="61"/>
                    <a:pt x="13" y="60"/>
                  </a:cubicBezTo>
                  <a:cubicBezTo>
                    <a:pt x="12" y="60"/>
                    <a:pt x="14" y="56"/>
                    <a:pt x="9" y="59"/>
                  </a:cubicBezTo>
                  <a:cubicBezTo>
                    <a:pt x="8" y="55"/>
                    <a:pt x="8" y="51"/>
                    <a:pt x="4" y="50"/>
                  </a:cubicBezTo>
                  <a:cubicBezTo>
                    <a:pt x="3" y="48"/>
                    <a:pt x="5" y="48"/>
                    <a:pt x="5" y="45"/>
                  </a:cubicBezTo>
                  <a:cubicBezTo>
                    <a:pt x="5" y="43"/>
                    <a:pt x="3" y="45"/>
                    <a:pt x="4" y="45"/>
                  </a:cubicBezTo>
                  <a:cubicBezTo>
                    <a:pt x="0" y="42"/>
                    <a:pt x="3" y="39"/>
                    <a:pt x="2" y="34"/>
                  </a:cubicBezTo>
                  <a:cubicBezTo>
                    <a:pt x="8" y="34"/>
                    <a:pt x="12" y="34"/>
                    <a:pt x="16" y="32"/>
                  </a:cubicBezTo>
                  <a:cubicBezTo>
                    <a:pt x="16" y="30"/>
                    <a:pt x="19" y="29"/>
                    <a:pt x="16" y="28"/>
                  </a:cubicBezTo>
                  <a:cubicBezTo>
                    <a:pt x="17" y="26"/>
                    <a:pt x="29" y="23"/>
                    <a:pt x="26" y="21"/>
                  </a:cubicBezTo>
                  <a:cubicBezTo>
                    <a:pt x="28" y="19"/>
                    <a:pt x="31" y="18"/>
                    <a:pt x="34" y="18"/>
                  </a:cubicBezTo>
                  <a:cubicBezTo>
                    <a:pt x="37" y="18"/>
                    <a:pt x="35" y="15"/>
                    <a:pt x="36" y="14"/>
                  </a:cubicBezTo>
                  <a:cubicBezTo>
                    <a:pt x="36" y="14"/>
                    <a:pt x="38" y="14"/>
                    <a:pt x="39" y="14"/>
                  </a:cubicBezTo>
                  <a:cubicBezTo>
                    <a:pt x="40" y="13"/>
                    <a:pt x="39" y="10"/>
                    <a:pt x="41" y="11"/>
                  </a:cubicBezTo>
                  <a:cubicBezTo>
                    <a:pt x="40" y="5"/>
                    <a:pt x="45" y="7"/>
                    <a:pt x="47" y="4"/>
                  </a:cubicBezTo>
                  <a:lnTo>
                    <a:pt x="46" y="4"/>
                  </a:lnTo>
                  <a:close/>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3" name="Freeform 100"/>
            <p:cNvSpPr>
              <a:spLocks/>
            </p:cNvSpPr>
            <p:nvPr/>
          </p:nvSpPr>
          <p:spPr bwMode="auto">
            <a:xfrm>
              <a:off x="6919912" y="3162300"/>
              <a:ext cx="96838" cy="109538"/>
            </a:xfrm>
            <a:custGeom>
              <a:avLst/>
              <a:gdLst>
                <a:gd name="T0" fmla="*/ 23 w 26"/>
                <a:gd name="T1" fmla="*/ 1 h 29"/>
                <a:gd name="T2" fmla="*/ 18 w 26"/>
                <a:gd name="T3" fmla="*/ 6 h 29"/>
                <a:gd name="T4" fmla="*/ 17 w 26"/>
                <a:gd name="T5" fmla="*/ 6 h 29"/>
                <a:gd name="T6" fmla="*/ 18 w 26"/>
                <a:gd name="T7" fmla="*/ 10 h 29"/>
                <a:gd name="T8" fmla="*/ 21 w 26"/>
                <a:gd name="T9" fmla="*/ 13 h 29"/>
                <a:gd name="T10" fmla="*/ 23 w 26"/>
                <a:gd name="T11" fmla="*/ 26 h 29"/>
                <a:gd name="T12" fmla="*/ 17 w 26"/>
                <a:gd name="T13" fmla="*/ 26 h 29"/>
                <a:gd name="T14" fmla="*/ 13 w 26"/>
                <a:gd name="T15" fmla="*/ 12 h 29"/>
                <a:gd name="T16" fmla="*/ 7 w 26"/>
                <a:gd name="T17" fmla="*/ 16 h 29"/>
                <a:gd name="T18" fmla="*/ 7 w 26"/>
                <a:gd name="T19" fmla="*/ 25 h 29"/>
                <a:gd name="T20" fmla="*/ 3 w 26"/>
                <a:gd name="T21" fmla="*/ 29 h 29"/>
                <a:gd name="T22" fmla="*/ 2 w 26"/>
                <a:gd name="T23" fmla="*/ 22 h 29"/>
                <a:gd name="T24" fmla="*/ 3 w 26"/>
                <a:gd name="T25" fmla="*/ 20 h 29"/>
                <a:gd name="T26" fmla="*/ 2 w 26"/>
                <a:gd name="T27" fmla="*/ 19 h 29"/>
                <a:gd name="T28" fmla="*/ 3 w 26"/>
                <a:gd name="T29" fmla="*/ 13 h 29"/>
                <a:gd name="T30" fmla="*/ 0 w 26"/>
                <a:gd name="T31" fmla="*/ 10 h 29"/>
                <a:gd name="T32" fmla="*/ 11 w 26"/>
                <a:gd name="T33" fmla="*/ 1 h 29"/>
                <a:gd name="T34" fmla="*/ 23 w 26"/>
                <a:gd name="T35"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9">
                  <a:moveTo>
                    <a:pt x="23" y="1"/>
                  </a:moveTo>
                  <a:cubicBezTo>
                    <a:pt x="26" y="7"/>
                    <a:pt x="16" y="4"/>
                    <a:pt x="18" y="6"/>
                  </a:cubicBezTo>
                  <a:cubicBezTo>
                    <a:pt x="20" y="8"/>
                    <a:pt x="19" y="7"/>
                    <a:pt x="17" y="6"/>
                  </a:cubicBezTo>
                  <a:cubicBezTo>
                    <a:pt x="17" y="8"/>
                    <a:pt x="18" y="9"/>
                    <a:pt x="18" y="10"/>
                  </a:cubicBezTo>
                  <a:cubicBezTo>
                    <a:pt x="19" y="11"/>
                    <a:pt x="21" y="13"/>
                    <a:pt x="21" y="13"/>
                  </a:cubicBezTo>
                  <a:cubicBezTo>
                    <a:pt x="22" y="17"/>
                    <a:pt x="22" y="22"/>
                    <a:pt x="23" y="26"/>
                  </a:cubicBezTo>
                  <a:cubicBezTo>
                    <a:pt x="17" y="26"/>
                    <a:pt x="17" y="26"/>
                    <a:pt x="17" y="26"/>
                  </a:cubicBezTo>
                  <a:cubicBezTo>
                    <a:pt x="15" y="21"/>
                    <a:pt x="13" y="18"/>
                    <a:pt x="13" y="12"/>
                  </a:cubicBezTo>
                  <a:cubicBezTo>
                    <a:pt x="10" y="12"/>
                    <a:pt x="12" y="17"/>
                    <a:pt x="7" y="16"/>
                  </a:cubicBezTo>
                  <a:cubicBezTo>
                    <a:pt x="7" y="25"/>
                    <a:pt x="7" y="25"/>
                    <a:pt x="7" y="25"/>
                  </a:cubicBezTo>
                  <a:cubicBezTo>
                    <a:pt x="8" y="28"/>
                    <a:pt x="3" y="26"/>
                    <a:pt x="3" y="29"/>
                  </a:cubicBezTo>
                  <a:cubicBezTo>
                    <a:pt x="1" y="29"/>
                    <a:pt x="1" y="24"/>
                    <a:pt x="2" y="22"/>
                  </a:cubicBezTo>
                  <a:cubicBezTo>
                    <a:pt x="2" y="21"/>
                    <a:pt x="3" y="20"/>
                    <a:pt x="3" y="20"/>
                  </a:cubicBezTo>
                  <a:cubicBezTo>
                    <a:pt x="3" y="19"/>
                    <a:pt x="2" y="19"/>
                    <a:pt x="2" y="19"/>
                  </a:cubicBezTo>
                  <a:cubicBezTo>
                    <a:pt x="1" y="18"/>
                    <a:pt x="4" y="16"/>
                    <a:pt x="3" y="13"/>
                  </a:cubicBezTo>
                  <a:cubicBezTo>
                    <a:pt x="4" y="11"/>
                    <a:pt x="2" y="11"/>
                    <a:pt x="0" y="10"/>
                  </a:cubicBezTo>
                  <a:cubicBezTo>
                    <a:pt x="2" y="5"/>
                    <a:pt x="4" y="0"/>
                    <a:pt x="11" y="1"/>
                  </a:cubicBezTo>
                  <a:cubicBezTo>
                    <a:pt x="7" y="5"/>
                    <a:pt x="19" y="1"/>
                    <a:pt x="23"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101"/>
            <p:cNvSpPr>
              <a:spLocks/>
            </p:cNvSpPr>
            <p:nvPr/>
          </p:nvSpPr>
          <p:spPr bwMode="auto">
            <a:xfrm>
              <a:off x="6630987" y="3271838"/>
              <a:ext cx="225425" cy="63500"/>
            </a:xfrm>
            <a:custGeom>
              <a:avLst/>
              <a:gdLst>
                <a:gd name="T0" fmla="*/ 1 w 60"/>
                <a:gd name="T1" fmla="*/ 5 h 17"/>
                <a:gd name="T2" fmla="*/ 7 w 60"/>
                <a:gd name="T3" fmla="*/ 1 h 17"/>
                <a:gd name="T4" fmla="*/ 10 w 60"/>
                <a:gd name="T5" fmla="*/ 4 h 17"/>
                <a:gd name="T6" fmla="*/ 13 w 60"/>
                <a:gd name="T7" fmla="*/ 5 h 17"/>
                <a:gd name="T8" fmla="*/ 27 w 60"/>
                <a:gd name="T9" fmla="*/ 8 h 17"/>
                <a:gd name="T10" fmla="*/ 41 w 60"/>
                <a:gd name="T11" fmla="*/ 7 h 17"/>
                <a:gd name="T12" fmla="*/ 44 w 60"/>
                <a:gd name="T13" fmla="*/ 10 h 17"/>
                <a:gd name="T14" fmla="*/ 48 w 60"/>
                <a:gd name="T15" fmla="*/ 11 h 17"/>
                <a:gd name="T16" fmla="*/ 55 w 60"/>
                <a:gd name="T17" fmla="*/ 11 h 17"/>
                <a:gd name="T18" fmla="*/ 56 w 60"/>
                <a:gd name="T19" fmla="*/ 15 h 17"/>
                <a:gd name="T20" fmla="*/ 53 w 60"/>
                <a:gd name="T21" fmla="*/ 15 h 17"/>
                <a:gd name="T22" fmla="*/ 25 w 60"/>
                <a:gd name="T23" fmla="*/ 11 h 17"/>
                <a:gd name="T24" fmla="*/ 18 w 60"/>
                <a:gd name="T25" fmla="*/ 11 h 17"/>
                <a:gd name="T26" fmla="*/ 8 w 60"/>
                <a:gd name="T27" fmla="*/ 8 h 17"/>
                <a:gd name="T28" fmla="*/ 1 w 60"/>
                <a:gd name="T29"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17">
                  <a:moveTo>
                    <a:pt x="1" y="5"/>
                  </a:moveTo>
                  <a:cubicBezTo>
                    <a:pt x="0" y="1"/>
                    <a:pt x="6" y="3"/>
                    <a:pt x="7" y="1"/>
                  </a:cubicBezTo>
                  <a:cubicBezTo>
                    <a:pt x="10" y="0"/>
                    <a:pt x="9" y="3"/>
                    <a:pt x="10" y="4"/>
                  </a:cubicBezTo>
                  <a:cubicBezTo>
                    <a:pt x="11" y="5"/>
                    <a:pt x="13" y="4"/>
                    <a:pt x="13" y="5"/>
                  </a:cubicBezTo>
                  <a:cubicBezTo>
                    <a:pt x="19" y="3"/>
                    <a:pt x="21" y="4"/>
                    <a:pt x="27" y="8"/>
                  </a:cubicBezTo>
                  <a:cubicBezTo>
                    <a:pt x="32" y="5"/>
                    <a:pt x="34" y="7"/>
                    <a:pt x="41" y="7"/>
                  </a:cubicBezTo>
                  <a:cubicBezTo>
                    <a:pt x="43" y="6"/>
                    <a:pt x="43" y="8"/>
                    <a:pt x="44" y="10"/>
                  </a:cubicBezTo>
                  <a:cubicBezTo>
                    <a:pt x="46" y="9"/>
                    <a:pt x="48" y="9"/>
                    <a:pt x="48" y="11"/>
                  </a:cubicBezTo>
                  <a:cubicBezTo>
                    <a:pt x="51" y="9"/>
                    <a:pt x="55" y="14"/>
                    <a:pt x="55" y="11"/>
                  </a:cubicBezTo>
                  <a:cubicBezTo>
                    <a:pt x="60" y="11"/>
                    <a:pt x="52" y="16"/>
                    <a:pt x="56" y="15"/>
                  </a:cubicBezTo>
                  <a:cubicBezTo>
                    <a:pt x="56" y="17"/>
                    <a:pt x="55" y="15"/>
                    <a:pt x="53" y="15"/>
                  </a:cubicBezTo>
                  <a:cubicBezTo>
                    <a:pt x="43" y="17"/>
                    <a:pt x="34" y="13"/>
                    <a:pt x="25" y="11"/>
                  </a:cubicBezTo>
                  <a:cubicBezTo>
                    <a:pt x="23" y="11"/>
                    <a:pt x="21" y="11"/>
                    <a:pt x="18" y="11"/>
                  </a:cubicBezTo>
                  <a:cubicBezTo>
                    <a:pt x="15" y="10"/>
                    <a:pt x="12" y="9"/>
                    <a:pt x="8" y="8"/>
                  </a:cubicBezTo>
                  <a:cubicBezTo>
                    <a:pt x="6" y="7"/>
                    <a:pt x="2" y="8"/>
                    <a:pt x="1" y="5"/>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102"/>
            <p:cNvSpPr>
              <a:spLocks/>
            </p:cNvSpPr>
            <p:nvPr/>
          </p:nvSpPr>
          <p:spPr bwMode="auto">
            <a:xfrm>
              <a:off x="6931025" y="3346450"/>
              <a:ext cx="30163" cy="15875"/>
            </a:xfrm>
            <a:custGeom>
              <a:avLst/>
              <a:gdLst>
                <a:gd name="T0" fmla="*/ 3 w 8"/>
                <a:gd name="T1" fmla="*/ 2 h 4"/>
                <a:gd name="T2" fmla="*/ 8 w 8"/>
                <a:gd name="T3" fmla="*/ 4 h 4"/>
                <a:gd name="T4" fmla="*/ 3 w 8"/>
                <a:gd name="T5" fmla="*/ 4 h 4"/>
                <a:gd name="T6" fmla="*/ 1 w 8"/>
                <a:gd name="T7" fmla="*/ 2 h 4"/>
                <a:gd name="T8" fmla="*/ 3 w 8"/>
                <a:gd name="T9" fmla="*/ 2 h 4"/>
              </a:gdLst>
              <a:ahLst/>
              <a:cxnLst>
                <a:cxn ang="0">
                  <a:pos x="T0" y="T1"/>
                </a:cxn>
                <a:cxn ang="0">
                  <a:pos x="T2" y="T3"/>
                </a:cxn>
                <a:cxn ang="0">
                  <a:pos x="T4" y="T5"/>
                </a:cxn>
                <a:cxn ang="0">
                  <a:pos x="T6" y="T7"/>
                </a:cxn>
                <a:cxn ang="0">
                  <a:pos x="T8" y="T9"/>
                </a:cxn>
              </a:cxnLst>
              <a:rect l="0" t="0" r="r" b="b"/>
              <a:pathLst>
                <a:path w="8" h="4">
                  <a:moveTo>
                    <a:pt x="3" y="2"/>
                  </a:moveTo>
                  <a:cubicBezTo>
                    <a:pt x="5" y="2"/>
                    <a:pt x="8" y="2"/>
                    <a:pt x="8" y="4"/>
                  </a:cubicBezTo>
                  <a:cubicBezTo>
                    <a:pt x="3" y="4"/>
                    <a:pt x="3" y="4"/>
                    <a:pt x="3" y="4"/>
                  </a:cubicBezTo>
                  <a:cubicBezTo>
                    <a:pt x="3" y="2"/>
                    <a:pt x="2" y="3"/>
                    <a:pt x="1" y="2"/>
                  </a:cubicBezTo>
                  <a:cubicBezTo>
                    <a:pt x="0" y="0"/>
                    <a:pt x="2" y="1"/>
                    <a:pt x="3"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6" name="Freeform 103"/>
            <p:cNvSpPr>
              <a:spLocks/>
            </p:cNvSpPr>
            <p:nvPr/>
          </p:nvSpPr>
          <p:spPr bwMode="auto">
            <a:xfrm>
              <a:off x="7932737" y="4070350"/>
              <a:ext cx="165100" cy="165100"/>
            </a:xfrm>
            <a:custGeom>
              <a:avLst/>
              <a:gdLst>
                <a:gd name="T0" fmla="*/ 1 w 44"/>
                <a:gd name="T1" fmla="*/ 38 h 44"/>
                <a:gd name="T2" fmla="*/ 4 w 44"/>
                <a:gd name="T3" fmla="*/ 32 h 44"/>
                <a:gd name="T4" fmla="*/ 7 w 44"/>
                <a:gd name="T5" fmla="*/ 31 h 44"/>
                <a:gd name="T6" fmla="*/ 7 w 44"/>
                <a:gd name="T7" fmla="*/ 28 h 44"/>
                <a:gd name="T8" fmla="*/ 9 w 44"/>
                <a:gd name="T9" fmla="*/ 28 h 44"/>
                <a:gd name="T10" fmla="*/ 11 w 44"/>
                <a:gd name="T11" fmla="*/ 25 h 44"/>
                <a:gd name="T12" fmla="*/ 16 w 44"/>
                <a:gd name="T13" fmla="*/ 24 h 44"/>
                <a:gd name="T14" fmla="*/ 19 w 44"/>
                <a:gd name="T15" fmla="*/ 21 h 44"/>
                <a:gd name="T16" fmla="*/ 22 w 44"/>
                <a:gd name="T17" fmla="*/ 17 h 44"/>
                <a:gd name="T18" fmla="*/ 25 w 44"/>
                <a:gd name="T19" fmla="*/ 14 h 44"/>
                <a:gd name="T20" fmla="*/ 29 w 44"/>
                <a:gd name="T21" fmla="*/ 15 h 44"/>
                <a:gd name="T22" fmla="*/ 28 w 44"/>
                <a:gd name="T23" fmla="*/ 10 h 44"/>
                <a:gd name="T24" fmla="*/ 33 w 44"/>
                <a:gd name="T25" fmla="*/ 3 h 44"/>
                <a:gd name="T26" fmla="*/ 37 w 44"/>
                <a:gd name="T27" fmla="*/ 0 h 44"/>
                <a:gd name="T28" fmla="*/ 42 w 44"/>
                <a:gd name="T29" fmla="*/ 3 h 44"/>
                <a:gd name="T30" fmla="*/ 43 w 44"/>
                <a:gd name="T31" fmla="*/ 10 h 44"/>
                <a:gd name="T32" fmla="*/ 42 w 44"/>
                <a:gd name="T33" fmla="*/ 14 h 44"/>
                <a:gd name="T34" fmla="*/ 39 w 44"/>
                <a:gd name="T35" fmla="*/ 14 h 44"/>
                <a:gd name="T36" fmla="*/ 37 w 44"/>
                <a:gd name="T37" fmla="*/ 21 h 44"/>
                <a:gd name="T38" fmla="*/ 32 w 44"/>
                <a:gd name="T39" fmla="*/ 22 h 44"/>
                <a:gd name="T40" fmla="*/ 28 w 44"/>
                <a:gd name="T41" fmla="*/ 32 h 44"/>
                <a:gd name="T42" fmla="*/ 25 w 44"/>
                <a:gd name="T43" fmla="*/ 38 h 44"/>
                <a:gd name="T44" fmla="*/ 22 w 44"/>
                <a:gd name="T45" fmla="*/ 41 h 44"/>
                <a:gd name="T46" fmla="*/ 11 w 44"/>
                <a:gd name="T47" fmla="*/ 36 h 44"/>
                <a:gd name="T48" fmla="*/ 5 w 44"/>
                <a:gd name="T49" fmla="*/ 38 h 44"/>
                <a:gd name="T50" fmla="*/ 4 w 44"/>
                <a:gd name="T51" fmla="*/ 35 h 44"/>
                <a:gd name="T52" fmla="*/ 1 w 44"/>
                <a:gd name="T53"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4" h="44">
                  <a:moveTo>
                    <a:pt x="1" y="38"/>
                  </a:moveTo>
                  <a:cubicBezTo>
                    <a:pt x="0" y="36"/>
                    <a:pt x="3" y="34"/>
                    <a:pt x="4" y="32"/>
                  </a:cubicBezTo>
                  <a:cubicBezTo>
                    <a:pt x="4" y="32"/>
                    <a:pt x="6" y="31"/>
                    <a:pt x="7" y="31"/>
                  </a:cubicBezTo>
                  <a:cubicBezTo>
                    <a:pt x="7" y="30"/>
                    <a:pt x="6" y="28"/>
                    <a:pt x="7" y="28"/>
                  </a:cubicBezTo>
                  <a:cubicBezTo>
                    <a:pt x="7" y="28"/>
                    <a:pt x="9" y="28"/>
                    <a:pt x="9" y="28"/>
                  </a:cubicBezTo>
                  <a:cubicBezTo>
                    <a:pt x="10" y="28"/>
                    <a:pt x="10" y="25"/>
                    <a:pt x="11" y="25"/>
                  </a:cubicBezTo>
                  <a:cubicBezTo>
                    <a:pt x="13" y="24"/>
                    <a:pt x="16" y="26"/>
                    <a:pt x="16" y="24"/>
                  </a:cubicBezTo>
                  <a:cubicBezTo>
                    <a:pt x="17" y="21"/>
                    <a:pt x="16" y="22"/>
                    <a:pt x="19" y="21"/>
                  </a:cubicBezTo>
                  <a:cubicBezTo>
                    <a:pt x="22" y="21"/>
                    <a:pt x="21" y="19"/>
                    <a:pt x="22" y="17"/>
                  </a:cubicBezTo>
                  <a:cubicBezTo>
                    <a:pt x="22" y="17"/>
                    <a:pt x="26" y="20"/>
                    <a:pt x="25" y="14"/>
                  </a:cubicBezTo>
                  <a:cubicBezTo>
                    <a:pt x="27" y="14"/>
                    <a:pt x="27" y="15"/>
                    <a:pt x="29" y="15"/>
                  </a:cubicBezTo>
                  <a:cubicBezTo>
                    <a:pt x="29" y="13"/>
                    <a:pt x="27" y="12"/>
                    <a:pt x="28" y="10"/>
                  </a:cubicBezTo>
                  <a:cubicBezTo>
                    <a:pt x="33" y="11"/>
                    <a:pt x="32" y="5"/>
                    <a:pt x="33" y="3"/>
                  </a:cubicBezTo>
                  <a:cubicBezTo>
                    <a:pt x="34" y="2"/>
                    <a:pt x="38" y="3"/>
                    <a:pt x="37" y="0"/>
                  </a:cubicBezTo>
                  <a:cubicBezTo>
                    <a:pt x="39" y="1"/>
                    <a:pt x="39" y="3"/>
                    <a:pt x="42" y="3"/>
                  </a:cubicBezTo>
                  <a:cubicBezTo>
                    <a:pt x="40" y="7"/>
                    <a:pt x="44" y="6"/>
                    <a:pt x="43" y="10"/>
                  </a:cubicBezTo>
                  <a:cubicBezTo>
                    <a:pt x="41" y="10"/>
                    <a:pt x="42" y="13"/>
                    <a:pt x="42" y="14"/>
                  </a:cubicBezTo>
                  <a:cubicBezTo>
                    <a:pt x="41" y="14"/>
                    <a:pt x="39" y="14"/>
                    <a:pt x="39" y="14"/>
                  </a:cubicBezTo>
                  <a:cubicBezTo>
                    <a:pt x="38" y="15"/>
                    <a:pt x="38" y="18"/>
                    <a:pt x="37" y="21"/>
                  </a:cubicBezTo>
                  <a:cubicBezTo>
                    <a:pt x="35" y="23"/>
                    <a:pt x="35" y="20"/>
                    <a:pt x="32" y="22"/>
                  </a:cubicBezTo>
                  <a:cubicBezTo>
                    <a:pt x="28" y="24"/>
                    <a:pt x="29" y="29"/>
                    <a:pt x="28" y="32"/>
                  </a:cubicBezTo>
                  <a:cubicBezTo>
                    <a:pt x="27" y="33"/>
                    <a:pt x="23" y="33"/>
                    <a:pt x="25" y="38"/>
                  </a:cubicBezTo>
                  <a:cubicBezTo>
                    <a:pt x="22" y="37"/>
                    <a:pt x="22" y="39"/>
                    <a:pt x="22" y="41"/>
                  </a:cubicBezTo>
                  <a:cubicBezTo>
                    <a:pt x="19" y="37"/>
                    <a:pt x="11" y="44"/>
                    <a:pt x="11" y="36"/>
                  </a:cubicBezTo>
                  <a:cubicBezTo>
                    <a:pt x="10" y="37"/>
                    <a:pt x="7" y="39"/>
                    <a:pt x="5" y="38"/>
                  </a:cubicBezTo>
                  <a:cubicBezTo>
                    <a:pt x="5" y="38"/>
                    <a:pt x="4" y="35"/>
                    <a:pt x="4" y="35"/>
                  </a:cubicBezTo>
                  <a:cubicBezTo>
                    <a:pt x="1" y="35"/>
                    <a:pt x="7" y="40"/>
                    <a:pt x="1" y="38"/>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104"/>
            <p:cNvSpPr>
              <a:spLocks/>
            </p:cNvSpPr>
            <p:nvPr/>
          </p:nvSpPr>
          <p:spPr bwMode="auto">
            <a:xfrm>
              <a:off x="2303462" y="830262"/>
              <a:ext cx="228600" cy="168275"/>
            </a:xfrm>
            <a:custGeom>
              <a:avLst/>
              <a:gdLst>
                <a:gd name="T0" fmla="*/ 16 w 61"/>
                <a:gd name="T1" fmla="*/ 0 h 45"/>
                <a:gd name="T2" fmla="*/ 23 w 61"/>
                <a:gd name="T3" fmla="*/ 5 h 45"/>
                <a:gd name="T4" fmla="*/ 28 w 61"/>
                <a:gd name="T5" fmla="*/ 7 h 45"/>
                <a:gd name="T6" fmla="*/ 30 w 61"/>
                <a:gd name="T7" fmla="*/ 7 h 45"/>
                <a:gd name="T8" fmla="*/ 32 w 61"/>
                <a:gd name="T9" fmla="*/ 8 h 45"/>
                <a:gd name="T10" fmla="*/ 36 w 61"/>
                <a:gd name="T11" fmla="*/ 11 h 45"/>
                <a:gd name="T12" fmla="*/ 40 w 61"/>
                <a:gd name="T13" fmla="*/ 11 h 45"/>
                <a:gd name="T14" fmla="*/ 49 w 61"/>
                <a:gd name="T15" fmla="*/ 14 h 45"/>
                <a:gd name="T16" fmla="*/ 49 w 61"/>
                <a:gd name="T17" fmla="*/ 18 h 45"/>
                <a:gd name="T18" fmla="*/ 53 w 61"/>
                <a:gd name="T19" fmla="*/ 18 h 45"/>
                <a:gd name="T20" fmla="*/ 53 w 61"/>
                <a:gd name="T21" fmla="*/ 21 h 45"/>
                <a:gd name="T22" fmla="*/ 61 w 61"/>
                <a:gd name="T23" fmla="*/ 26 h 45"/>
                <a:gd name="T24" fmla="*/ 60 w 61"/>
                <a:gd name="T25" fmla="*/ 31 h 45"/>
                <a:gd name="T26" fmla="*/ 57 w 61"/>
                <a:gd name="T27" fmla="*/ 29 h 45"/>
                <a:gd name="T28" fmla="*/ 50 w 61"/>
                <a:gd name="T29" fmla="*/ 33 h 45"/>
                <a:gd name="T30" fmla="*/ 49 w 61"/>
                <a:gd name="T31" fmla="*/ 36 h 45"/>
                <a:gd name="T32" fmla="*/ 46 w 61"/>
                <a:gd name="T33" fmla="*/ 39 h 45"/>
                <a:gd name="T34" fmla="*/ 37 w 61"/>
                <a:gd name="T35" fmla="*/ 39 h 45"/>
                <a:gd name="T36" fmla="*/ 37 w 61"/>
                <a:gd name="T37" fmla="*/ 41 h 45"/>
                <a:gd name="T38" fmla="*/ 32 w 61"/>
                <a:gd name="T39" fmla="*/ 42 h 45"/>
                <a:gd name="T40" fmla="*/ 30 w 61"/>
                <a:gd name="T41" fmla="*/ 39 h 45"/>
                <a:gd name="T42" fmla="*/ 22 w 61"/>
                <a:gd name="T43" fmla="*/ 39 h 45"/>
                <a:gd name="T44" fmla="*/ 19 w 61"/>
                <a:gd name="T45" fmla="*/ 36 h 45"/>
                <a:gd name="T46" fmla="*/ 23 w 61"/>
                <a:gd name="T47" fmla="*/ 33 h 45"/>
                <a:gd name="T48" fmla="*/ 16 w 61"/>
                <a:gd name="T49" fmla="*/ 32 h 45"/>
                <a:gd name="T50" fmla="*/ 21 w 61"/>
                <a:gd name="T51" fmla="*/ 29 h 45"/>
                <a:gd name="T52" fmla="*/ 23 w 61"/>
                <a:gd name="T53" fmla="*/ 26 h 45"/>
                <a:gd name="T54" fmla="*/ 28 w 61"/>
                <a:gd name="T55" fmla="*/ 28 h 45"/>
                <a:gd name="T56" fmla="*/ 26 w 61"/>
                <a:gd name="T57" fmla="*/ 24 h 45"/>
                <a:gd name="T58" fmla="*/ 14 w 61"/>
                <a:gd name="T59" fmla="*/ 26 h 45"/>
                <a:gd name="T60" fmla="*/ 9 w 61"/>
                <a:gd name="T61" fmla="*/ 25 h 45"/>
                <a:gd name="T62" fmla="*/ 7 w 61"/>
                <a:gd name="T63" fmla="*/ 22 h 45"/>
                <a:gd name="T64" fmla="*/ 1 w 61"/>
                <a:gd name="T65" fmla="*/ 19 h 45"/>
                <a:gd name="T66" fmla="*/ 0 w 61"/>
                <a:gd name="T67" fmla="*/ 15 h 45"/>
                <a:gd name="T68" fmla="*/ 4 w 61"/>
                <a:gd name="T69" fmla="*/ 12 h 45"/>
                <a:gd name="T70" fmla="*/ 7 w 61"/>
                <a:gd name="T71" fmla="*/ 10 h 45"/>
                <a:gd name="T72" fmla="*/ 8 w 61"/>
                <a:gd name="T73" fmla="*/ 5 h 45"/>
                <a:gd name="T74" fmla="*/ 11 w 61"/>
                <a:gd name="T75" fmla="*/ 5 h 45"/>
                <a:gd name="T76" fmla="*/ 14 w 61"/>
                <a:gd name="T77" fmla="*/ 3 h 45"/>
                <a:gd name="T78" fmla="*/ 16 w 61"/>
                <a:gd name="T79"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1" h="45">
                  <a:moveTo>
                    <a:pt x="16" y="0"/>
                  </a:moveTo>
                  <a:cubicBezTo>
                    <a:pt x="18" y="2"/>
                    <a:pt x="22" y="2"/>
                    <a:pt x="23" y="5"/>
                  </a:cubicBezTo>
                  <a:cubicBezTo>
                    <a:pt x="26" y="4"/>
                    <a:pt x="27" y="6"/>
                    <a:pt x="28" y="7"/>
                  </a:cubicBezTo>
                  <a:cubicBezTo>
                    <a:pt x="28" y="7"/>
                    <a:pt x="30" y="6"/>
                    <a:pt x="30" y="7"/>
                  </a:cubicBezTo>
                  <a:cubicBezTo>
                    <a:pt x="31" y="7"/>
                    <a:pt x="31" y="9"/>
                    <a:pt x="32" y="8"/>
                  </a:cubicBezTo>
                  <a:cubicBezTo>
                    <a:pt x="34" y="6"/>
                    <a:pt x="33" y="9"/>
                    <a:pt x="36" y="11"/>
                  </a:cubicBezTo>
                  <a:cubicBezTo>
                    <a:pt x="37" y="12"/>
                    <a:pt x="39" y="11"/>
                    <a:pt x="40" y="11"/>
                  </a:cubicBezTo>
                  <a:cubicBezTo>
                    <a:pt x="41" y="11"/>
                    <a:pt x="43" y="16"/>
                    <a:pt x="49" y="14"/>
                  </a:cubicBezTo>
                  <a:cubicBezTo>
                    <a:pt x="49" y="18"/>
                    <a:pt x="49" y="18"/>
                    <a:pt x="49" y="18"/>
                  </a:cubicBezTo>
                  <a:cubicBezTo>
                    <a:pt x="50" y="19"/>
                    <a:pt x="52" y="17"/>
                    <a:pt x="53" y="18"/>
                  </a:cubicBezTo>
                  <a:cubicBezTo>
                    <a:pt x="53" y="18"/>
                    <a:pt x="52" y="20"/>
                    <a:pt x="53" y="21"/>
                  </a:cubicBezTo>
                  <a:cubicBezTo>
                    <a:pt x="55" y="23"/>
                    <a:pt x="58" y="24"/>
                    <a:pt x="61" y="26"/>
                  </a:cubicBezTo>
                  <a:cubicBezTo>
                    <a:pt x="61" y="28"/>
                    <a:pt x="61" y="30"/>
                    <a:pt x="60" y="31"/>
                  </a:cubicBezTo>
                  <a:cubicBezTo>
                    <a:pt x="58" y="31"/>
                    <a:pt x="57" y="29"/>
                    <a:pt x="57" y="29"/>
                  </a:cubicBezTo>
                  <a:cubicBezTo>
                    <a:pt x="54" y="30"/>
                    <a:pt x="53" y="33"/>
                    <a:pt x="50" y="33"/>
                  </a:cubicBezTo>
                  <a:cubicBezTo>
                    <a:pt x="49" y="34"/>
                    <a:pt x="49" y="35"/>
                    <a:pt x="49" y="36"/>
                  </a:cubicBezTo>
                  <a:cubicBezTo>
                    <a:pt x="46" y="36"/>
                    <a:pt x="46" y="37"/>
                    <a:pt x="46" y="39"/>
                  </a:cubicBezTo>
                  <a:cubicBezTo>
                    <a:pt x="41" y="40"/>
                    <a:pt x="40" y="36"/>
                    <a:pt x="37" y="39"/>
                  </a:cubicBezTo>
                  <a:cubicBezTo>
                    <a:pt x="36" y="39"/>
                    <a:pt x="37" y="41"/>
                    <a:pt x="37" y="41"/>
                  </a:cubicBezTo>
                  <a:cubicBezTo>
                    <a:pt x="37" y="45"/>
                    <a:pt x="32" y="37"/>
                    <a:pt x="32" y="42"/>
                  </a:cubicBezTo>
                  <a:cubicBezTo>
                    <a:pt x="30" y="42"/>
                    <a:pt x="31" y="40"/>
                    <a:pt x="30" y="39"/>
                  </a:cubicBezTo>
                  <a:cubicBezTo>
                    <a:pt x="27" y="42"/>
                    <a:pt x="26" y="38"/>
                    <a:pt x="22" y="39"/>
                  </a:cubicBezTo>
                  <a:cubicBezTo>
                    <a:pt x="22" y="37"/>
                    <a:pt x="21" y="36"/>
                    <a:pt x="19" y="36"/>
                  </a:cubicBezTo>
                  <a:cubicBezTo>
                    <a:pt x="19" y="34"/>
                    <a:pt x="23" y="36"/>
                    <a:pt x="23" y="33"/>
                  </a:cubicBezTo>
                  <a:cubicBezTo>
                    <a:pt x="24" y="30"/>
                    <a:pt x="18" y="33"/>
                    <a:pt x="16" y="32"/>
                  </a:cubicBezTo>
                  <a:cubicBezTo>
                    <a:pt x="15" y="28"/>
                    <a:pt x="19" y="30"/>
                    <a:pt x="21" y="29"/>
                  </a:cubicBezTo>
                  <a:cubicBezTo>
                    <a:pt x="21" y="29"/>
                    <a:pt x="23" y="26"/>
                    <a:pt x="23" y="26"/>
                  </a:cubicBezTo>
                  <a:cubicBezTo>
                    <a:pt x="24" y="26"/>
                    <a:pt x="26" y="29"/>
                    <a:pt x="28" y="28"/>
                  </a:cubicBezTo>
                  <a:cubicBezTo>
                    <a:pt x="28" y="26"/>
                    <a:pt x="26" y="25"/>
                    <a:pt x="26" y="24"/>
                  </a:cubicBezTo>
                  <a:cubicBezTo>
                    <a:pt x="25" y="25"/>
                    <a:pt x="16" y="24"/>
                    <a:pt x="14" y="26"/>
                  </a:cubicBezTo>
                  <a:cubicBezTo>
                    <a:pt x="11" y="29"/>
                    <a:pt x="13" y="26"/>
                    <a:pt x="9" y="25"/>
                  </a:cubicBezTo>
                  <a:cubicBezTo>
                    <a:pt x="5" y="24"/>
                    <a:pt x="2" y="26"/>
                    <a:pt x="7" y="22"/>
                  </a:cubicBezTo>
                  <a:cubicBezTo>
                    <a:pt x="6" y="20"/>
                    <a:pt x="2" y="21"/>
                    <a:pt x="1" y="19"/>
                  </a:cubicBezTo>
                  <a:cubicBezTo>
                    <a:pt x="3" y="17"/>
                    <a:pt x="6" y="13"/>
                    <a:pt x="0" y="15"/>
                  </a:cubicBezTo>
                  <a:cubicBezTo>
                    <a:pt x="0" y="14"/>
                    <a:pt x="1" y="12"/>
                    <a:pt x="4" y="12"/>
                  </a:cubicBezTo>
                  <a:cubicBezTo>
                    <a:pt x="5" y="12"/>
                    <a:pt x="5" y="10"/>
                    <a:pt x="7" y="10"/>
                  </a:cubicBezTo>
                  <a:cubicBezTo>
                    <a:pt x="9" y="10"/>
                    <a:pt x="7" y="7"/>
                    <a:pt x="8" y="5"/>
                  </a:cubicBezTo>
                  <a:cubicBezTo>
                    <a:pt x="8" y="5"/>
                    <a:pt x="10" y="6"/>
                    <a:pt x="11" y="5"/>
                  </a:cubicBezTo>
                  <a:cubicBezTo>
                    <a:pt x="12" y="5"/>
                    <a:pt x="12" y="3"/>
                    <a:pt x="14" y="3"/>
                  </a:cubicBezTo>
                  <a:cubicBezTo>
                    <a:pt x="14" y="1"/>
                    <a:pt x="16" y="2"/>
                    <a:pt x="16"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8" name="Freeform 105"/>
            <p:cNvSpPr>
              <a:spLocks/>
            </p:cNvSpPr>
            <p:nvPr/>
          </p:nvSpPr>
          <p:spPr bwMode="auto">
            <a:xfrm>
              <a:off x="4598987" y="893762"/>
              <a:ext cx="306388" cy="153988"/>
            </a:xfrm>
            <a:custGeom>
              <a:avLst/>
              <a:gdLst>
                <a:gd name="T0" fmla="*/ 29 w 82"/>
                <a:gd name="T1" fmla="*/ 28 h 41"/>
                <a:gd name="T2" fmla="*/ 26 w 82"/>
                <a:gd name="T3" fmla="*/ 29 h 41"/>
                <a:gd name="T4" fmla="*/ 19 w 82"/>
                <a:gd name="T5" fmla="*/ 28 h 41"/>
                <a:gd name="T6" fmla="*/ 23 w 82"/>
                <a:gd name="T7" fmla="*/ 25 h 41"/>
                <a:gd name="T8" fmla="*/ 31 w 82"/>
                <a:gd name="T9" fmla="*/ 19 h 41"/>
                <a:gd name="T10" fmla="*/ 29 w 82"/>
                <a:gd name="T11" fmla="*/ 15 h 41"/>
                <a:gd name="T12" fmla="*/ 22 w 82"/>
                <a:gd name="T13" fmla="*/ 15 h 41"/>
                <a:gd name="T14" fmla="*/ 15 w 82"/>
                <a:gd name="T15" fmla="*/ 21 h 41"/>
                <a:gd name="T16" fmla="*/ 5 w 82"/>
                <a:gd name="T17" fmla="*/ 19 h 41"/>
                <a:gd name="T18" fmla="*/ 6 w 82"/>
                <a:gd name="T19" fmla="*/ 9 h 41"/>
                <a:gd name="T20" fmla="*/ 3 w 82"/>
                <a:gd name="T21" fmla="*/ 11 h 41"/>
                <a:gd name="T22" fmla="*/ 2 w 82"/>
                <a:gd name="T23" fmla="*/ 4 h 41"/>
                <a:gd name="T24" fmla="*/ 5 w 82"/>
                <a:gd name="T25" fmla="*/ 5 h 41"/>
                <a:gd name="T26" fmla="*/ 13 w 82"/>
                <a:gd name="T27" fmla="*/ 2 h 41"/>
                <a:gd name="T28" fmla="*/ 15 w 82"/>
                <a:gd name="T29" fmla="*/ 7 h 41"/>
                <a:gd name="T30" fmla="*/ 26 w 82"/>
                <a:gd name="T31" fmla="*/ 8 h 41"/>
                <a:gd name="T32" fmla="*/ 30 w 82"/>
                <a:gd name="T33" fmla="*/ 2 h 41"/>
                <a:gd name="T34" fmla="*/ 44 w 82"/>
                <a:gd name="T35" fmla="*/ 4 h 41"/>
                <a:gd name="T36" fmla="*/ 45 w 82"/>
                <a:gd name="T37" fmla="*/ 4 h 41"/>
                <a:gd name="T38" fmla="*/ 51 w 82"/>
                <a:gd name="T39" fmla="*/ 8 h 41"/>
                <a:gd name="T40" fmla="*/ 50 w 82"/>
                <a:gd name="T41" fmla="*/ 11 h 41"/>
                <a:gd name="T42" fmla="*/ 57 w 82"/>
                <a:gd name="T43" fmla="*/ 9 h 41"/>
                <a:gd name="T44" fmla="*/ 65 w 82"/>
                <a:gd name="T45" fmla="*/ 12 h 41"/>
                <a:gd name="T46" fmla="*/ 67 w 82"/>
                <a:gd name="T47" fmla="*/ 15 h 41"/>
                <a:gd name="T48" fmla="*/ 68 w 82"/>
                <a:gd name="T49" fmla="*/ 16 h 41"/>
                <a:gd name="T50" fmla="*/ 69 w 82"/>
                <a:gd name="T51" fmla="*/ 19 h 41"/>
                <a:gd name="T52" fmla="*/ 72 w 82"/>
                <a:gd name="T53" fmla="*/ 19 h 41"/>
                <a:gd name="T54" fmla="*/ 72 w 82"/>
                <a:gd name="T55" fmla="*/ 22 h 41"/>
                <a:gd name="T56" fmla="*/ 75 w 82"/>
                <a:gd name="T57" fmla="*/ 22 h 41"/>
                <a:gd name="T58" fmla="*/ 76 w 82"/>
                <a:gd name="T59" fmla="*/ 26 h 41"/>
                <a:gd name="T60" fmla="*/ 81 w 82"/>
                <a:gd name="T61" fmla="*/ 26 h 41"/>
                <a:gd name="T62" fmla="*/ 76 w 82"/>
                <a:gd name="T63" fmla="*/ 29 h 41"/>
                <a:gd name="T64" fmla="*/ 76 w 82"/>
                <a:gd name="T65" fmla="*/ 30 h 41"/>
                <a:gd name="T66" fmla="*/ 62 w 82"/>
                <a:gd name="T67" fmla="*/ 30 h 41"/>
                <a:gd name="T68" fmla="*/ 62 w 82"/>
                <a:gd name="T69" fmla="*/ 22 h 41"/>
                <a:gd name="T70" fmla="*/ 48 w 82"/>
                <a:gd name="T71" fmla="*/ 21 h 41"/>
                <a:gd name="T72" fmla="*/ 47 w 82"/>
                <a:gd name="T73" fmla="*/ 25 h 41"/>
                <a:gd name="T74" fmla="*/ 44 w 82"/>
                <a:gd name="T75" fmla="*/ 25 h 41"/>
                <a:gd name="T76" fmla="*/ 41 w 82"/>
                <a:gd name="T77" fmla="*/ 28 h 41"/>
                <a:gd name="T78" fmla="*/ 43 w 82"/>
                <a:gd name="T79" fmla="*/ 29 h 41"/>
                <a:gd name="T80" fmla="*/ 38 w 82"/>
                <a:gd name="T81" fmla="*/ 30 h 41"/>
                <a:gd name="T82" fmla="*/ 38 w 82"/>
                <a:gd name="T83" fmla="*/ 39 h 41"/>
                <a:gd name="T84" fmla="*/ 20 w 82"/>
                <a:gd name="T85" fmla="*/ 33 h 41"/>
                <a:gd name="T86" fmla="*/ 24 w 82"/>
                <a:gd name="T87" fmla="*/ 30 h 41"/>
                <a:gd name="T88" fmla="*/ 30 w 82"/>
                <a:gd name="T89" fmla="*/ 30 h 41"/>
                <a:gd name="T90" fmla="*/ 29 w 82"/>
                <a:gd name="T91" fmla="*/ 2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2" h="41">
                  <a:moveTo>
                    <a:pt x="29" y="28"/>
                  </a:moveTo>
                  <a:cubicBezTo>
                    <a:pt x="28" y="25"/>
                    <a:pt x="26" y="29"/>
                    <a:pt x="26" y="29"/>
                  </a:cubicBezTo>
                  <a:cubicBezTo>
                    <a:pt x="24" y="29"/>
                    <a:pt x="22" y="26"/>
                    <a:pt x="19" y="28"/>
                  </a:cubicBezTo>
                  <a:cubicBezTo>
                    <a:pt x="19" y="25"/>
                    <a:pt x="21" y="26"/>
                    <a:pt x="23" y="25"/>
                  </a:cubicBezTo>
                  <a:cubicBezTo>
                    <a:pt x="26" y="23"/>
                    <a:pt x="28" y="20"/>
                    <a:pt x="31" y="19"/>
                  </a:cubicBezTo>
                  <a:cubicBezTo>
                    <a:pt x="31" y="18"/>
                    <a:pt x="28" y="18"/>
                    <a:pt x="29" y="15"/>
                  </a:cubicBezTo>
                  <a:cubicBezTo>
                    <a:pt x="26" y="14"/>
                    <a:pt x="23" y="19"/>
                    <a:pt x="22" y="15"/>
                  </a:cubicBezTo>
                  <a:cubicBezTo>
                    <a:pt x="20" y="17"/>
                    <a:pt x="17" y="19"/>
                    <a:pt x="15" y="21"/>
                  </a:cubicBezTo>
                  <a:cubicBezTo>
                    <a:pt x="10" y="21"/>
                    <a:pt x="10" y="18"/>
                    <a:pt x="5" y="19"/>
                  </a:cubicBezTo>
                  <a:cubicBezTo>
                    <a:pt x="8" y="17"/>
                    <a:pt x="8" y="14"/>
                    <a:pt x="6" y="9"/>
                  </a:cubicBezTo>
                  <a:cubicBezTo>
                    <a:pt x="5" y="9"/>
                    <a:pt x="4" y="10"/>
                    <a:pt x="3" y="11"/>
                  </a:cubicBezTo>
                  <a:cubicBezTo>
                    <a:pt x="0" y="11"/>
                    <a:pt x="3" y="6"/>
                    <a:pt x="2" y="4"/>
                  </a:cubicBezTo>
                  <a:cubicBezTo>
                    <a:pt x="4" y="4"/>
                    <a:pt x="4" y="4"/>
                    <a:pt x="5" y="5"/>
                  </a:cubicBezTo>
                  <a:cubicBezTo>
                    <a:pt x="6" y="2"/>
                    <a:pt x="13" y="6"/>
                    <a:pt x="13" y="2"/>
                  </a:cubicBezTo>
                  <a:cubicBezTo>
                    <a:pt x="15" y="3"/>
                    <a:pt x="14" y="5"/>
                    <a:pt x="15" y="7"/>
                  </a:cubicBezTo>
                  <a:cubicBezTo>
                    <a:pt x="20" y="8"/>
                    <a:pt x="25" y="0"/>
                    <a:pt x="26" y="8"/>
                  </a:cubicBezTo>
                  <a:cubicBezTo>
                    <a:pt x="30" y="8"/>
                    <a:pt x="30" y="6"/>
                    <a:pt x="30" y="2"/>
                  </a:cubicBezTo>
                  <a:cubicBezTo>
                    <a:pt x="34" y="4"/>
                    <a:pt x="38" y="3"/>
                    <a:pt x="44" y="4"/>
                  </a:cubicBezTo>
                  <a:cubicBezTo>
                    <a:pt x="45" y="4"/>
                    <a:pt x="45" y="6"/>
                    <a:pt x="45" y="4"/>
                  </a:cubicBezTo>
                  <a:cubicBezTo>
                    <a:pt x="48" y="4"/>
                    <a:pt x="46" y="10"/>
                    <a:pt x="51" y="8"/>
                  </a:cubicBezTo>
                  <a:cubicBezTo>
                    <a:pt x="51" y="9"/>
                    <a:pt x="50" y="9"/>
                    <a:pt x="50" y="11"/>
                  </a:cubicBezTo>
                  <a:cubicBezTo>
                    <a:pt x="52" y="10"/>
                    <a:pt x="57" y="12"/>
                    <a:pt x="57" y="9"/>
                  </a:cubicBezTo>
                  <a:cubicBezTo>
                    <a:pt x="58" y="11"/>
                    <a:pt x="59" y="13"/>
                    <a:pt x="65" y="12"/>
                  </a:cubicBezTo>
                  <a:cubicBezTo>
                    <a:pt x="63" y="15"/>
                    <a:pt x="64" y="14"/>
                    <a:pt x="67" y="15"/>
                  </a:cubicBezTo>
                  <a:cubicBezTo>
                    <a:pt x="67" y="15"/>
                    <a:pt x="66" y="16"/>
                    <a:pt x="68" y="16"/>
                  </a:cubicBezTo>
                  <a:cubicBezTo>
                    <a:pt x="70" y="17"/>
                    <a:pt x="68" y="18"/>
                    <a:pt x="69" y="19"/>
                  </a:cubicBezTo>
                  <a:cubicBezTo>
                    <a:pt x="70" y="20"/>
                    <a:pt x="72" y="19"/>
                    <a:pt x="72" y="19"/>
                  </a:cubicBezTo>
                  <a:cubicBezTo>
                    <a:pt x="73" y="20"/>
                    <a:pt x="72" y="22"/>
                    <a:pt x="72" y="22"/>
                  </a:cubicBezTo>
                  <a:cubicBezTo>
                    <a:pt x="73" y="23"/>
                    <a:pt x="75" y="22"/>
                    <a:pt x="75" y="22"/>
                  </a:cubicBezTo>
                  <a:cubicBezTo>
                    <a:pt x="76" y="23"/>
                    <a:pt x="75" y="25"/>
                    <a:pt x="76" y="26"/>
                  </a:cubicBezTo>
                  <a:cubicBezTo>
                    <a:pt x="79" y="27"/>
                    <a:pt x="80" y="24"/>
                    <a:pt x="81" y="26"/>
                  </a:cubicBezTo>
                  <a:cubicBezTo>
                    <a:pt x="82" y="30"/>
                    <a:pt x="77" y="28"/>
                    <a:pt x="76" y="29"/>
                  </a:cubicBezTo>
                  <a:cubicBezTo>
                    <a:pt x="76" y="29"/>
                    <a:pt x="76" y="30"/>
                    <a:pt x="76" y="30"/>
                  </a:cubicBezTo>
                  <a:cubicBezTo>
                    <a:pt x="73" y="32"/>
                    <a:pt x="67" y="30"/>
                    <a:pt x="62" y="30"/>
                  </a:cubicBezTo>
                  <a:cubicBezTo>
                    <a:pt x="61" y="26"/>
                    <a:pt x="62" y="27"/>
                    <a:pt x="62" y="22"/>
                  </a:cubicBezTo>
                  <a:cubicBezTo>
                    <a:pt x="61" y="18"/>
                    <a:pt x="51" y="18"/>
                    <a:pt x="48" y="21"/>
                  </a:cubicBezTo>
                  <a:cubicBezTo>
                    <a:pt x="46" y="21"/>
                    <a:pt x="48" y="24"/>
                    <a:pt x="47" y="25"/>
                  </a:cubicBezTo>
                  <a:cubicBezTo>
                    <a:pt x="47" y="25"/>
                    <a:pt x="44" y="24"/>
                    <a:pt x="44" y="25"/>
                  </a:cubicBezTo>
                  <a:cubicBezTo>
                    <a:pt x="43" y="26"/>
                    <a:pt x="44" y="28"/>
                    <a:pt x="41" y="28"/>
                  </a:cubicBezTo>
                  <a:cubicBezTo>
                    <a:pt x="41" y="29"/>
                    <a:pt x="42" y="29"/>
                    <a:pt x="43" y="29"/>
                  </a:cubicBezTo>
                  <a:cubicBezTo>
                    <a:pt x="42" y="31"/>
                    <a:pt x="40" y="30"/>
                    <a:pt x="38" y="30"/>
                  </a:cubicBezTo>
                  <a:cubicBezTo>
                    <a:pt x="37" y="35"/>
                    <a:pt x="38" y="34"/>
                    <a:pt x="38" y="39"/>
                  </a:cubicBezTo>
                  <a:cubicBezTo>
                    <a:pt x="34" y="40"/>
                    <a:pt x="21" y="41"/>
                    <a:pt x="20" y="33"/>
                  </a:cubicBezTo>
                  <a:cubicBezTo>
                    <a:pt x="23" y="33"/>
                    <a:pt x="24" y="32"/>
                    <a:pt x="24" y="30"/>
                  </a:cubicBezTo>
                  <a:cubicBezTo>
                    <a:pt x="28" y="30"/>
                    <a:pt x="27" y="33"/>
                    <a:pt x="30" y="30"/>
                  </a:cubicBezTo>
                  <a:cubicBezTo>
                    <a:pt x="29" y="29"/>
                    <a:pt x="26" y="28"/>
                    <a:pt x="29" y="28"/>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99" name="Freeform 106"/>
            <p:cNvSpPr>
              <a:spLocks/>
            </p:cNvSpPr>
            <p:nvPr/>
          </p:nvSpPr>
          <p:spPr bwMode="auto">
            <a:xfrm>
              <a:off x="1736725" y="1014412"/>
              <a:ext cx="146050" cy="74613"/>
            </a:xfrm>
            <a:custGeom>
              <a:avLst/>
              <a:gdLst>
                <a:gd name="T0" fmla="*/ 38 w 39"/>
                <a:gd name="T1" fmla="*/ 3 h 20"/>
                <a:gd name="T2" fmla="*/ 38 w 39"/>
                <a:gd name="T3" fmla="*/ 7 h 20"/>
                <a:gd name="T4" fmla="*/ 36 w 39"/>
                <a:gd name="T5" fmla="*/ 7 h 20"/>
                <a:gd name="T6" fmla="*/ 36 w 39"/>
                <a:gd name="T7" fmla="*/ 11 h 20"/>
                <a:gd name="T8" fmla="*/ 31 w 39"/>
                <a:gd name="T9" fmla="*/ 14 h 20"/>
                <a:gd name="T10" fmla="*/ 27 w 39"/>
                <a:gd name="T11" fmla="*/ 10 h 20"/>
                <a:gd name="T12" fmla="*/ 23 w 39"/>
                <a:gd name="T13" fmla="*/ 13 h 20"/>
                <a:gd name="T14" fmla="*/ 17 w 39"/>
                <a:gd name="T15" fmla="*/ 18 h 20"/>
                <a:gd name="T16" fmla="*/ 2 w 39"/>
                <a:gd name="T17" fmla="*/ 18 h 20"/>
                <a:gd name="T18" fmla="*/ 0 w 39"/>
                <a:gd name="T19" fmla="*/ 13 h 20"/>
                <a:gd name="T20" fmla="*/ 6 w 39"/>
                <a:gd name="T21" fmla="*/ 14 h 20"/>
                <a:gd name="T22" fmla="*/ 12 w 39"/>
                <a:gd name="T23" fmla="*/ 10 h 20"/>
                <a:gd name="T24" fmla="*/ 14 w 39"/>
                <a:gd name="T25" fmla="*/ 7 h 20"/>
                <a:gd name="T26" fmla="*/ 19 w 39"/>
                <a:gd name="T27" fmla="*/ 6 h 20"/>
                <a:gd name="T28" fmla="*/ 20 w 39"/>
                <a:gd name="T29" fmla="*/ 6 h 20"/>
                <a:gd name="T30" fmla="*/ 23 w 39"/>
                <a:gd name="T31" fmla="*/ 3 h 20"/>
                <a:gd name="T32" fmla="*/ 28 w 39"/>
                <a:gd name="T33" fmla="*/ 3 h 20"/>
                <a:gd name="T34" fmla="*/ 38 w 39"/>
                <a:gd name="T3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20">
                  <a:moveTo>
                    <a:pt x="38" y="3"/>
                  </a:moveTo>
                  <a:cubicBezTo>
                    <a:pt x="38" y="3"/>
                    <a:pt x="39" y="6"/>
                    <a:pt x="38" y="7"/>
                  </a:cubicBezTo>
                  <a:cubicBezTo>
                    <a:pt x="38" y="7"/>
                    <a:pt x="36" y="6"/>
                    <a:pt x="36" y="7"/>
                  </a:cubicBezTo>
                  <a:cubicBezTo>
                    <a:pt x="35" y="7"/>
                    <a:pt x="37" y="11"/>
                    <a:pt x="36" y="11"/>
                  </a:cubicBezTo>
                  <a:cubicBezTo>
                    <a:pt x="34" y="11"/>
                    <a:pt x="32" y="9"/>
                    <a:pt x="31" y="14"/>
                  </a:cubicBezTo>
                  <a:cubicBezTo>
                    <a:pt x="29" y="14"/>
                    <a:pt x="30" y="9"/>
                    <a:pt x="27" y="10"/>
                  </a:cubicBezTo>
                  <a:cubicBezTo>
                    <a:pt x="24" y="9"/>
                    <a:pt x="25" y="12"/>
                    <a:pt x="23" y="13"/>
                  </a:cubicBezTo>
                  <a:cubicBezTo>
                    <a:pt x="21" y="15"/>
                    <a:pt x="17" y="14"/>
                    <a:pt x="17" y="18"/>
                  </a:cubicBezTo>
                  <a:cubicBezTo>
                    <a:pt x="11" y="20"/>
                    <a:pt x="8" y="19"/>
                    <a:pt x="2" y="18"/>
                  </a:cubicBezTo>
                  <a:cubicBezTo>
                    <a:pt x="2" y="16"/>
                    <a:pt x="0" y="15"/>
                    <a:pt x="0" y="13"/>
                  </a:cubicBezTo>
                  <a:cubicBezTo>
                    <a:pt x="2" y="14"/>
                    <a:pt x="4" y="14"/>
                    <a:pt x="6" y="14"/>
                  </a:cubicBezTo>
                  <a:cubicBezTo>
                    <a:pt x="9" y="14"/>
                    <a:pt x="9" y="10"/>
                    <a:pt x="12" y="10"/>
                  </a:cubicBezTo>
                  <a:cubicBezTo>
                    <a:pt x="12" y="10"/>
                    <a:pt x="14" y="6"/>
                    <a:pt x="14" y="7"/>
                  </a:cubicBezTo>
                  <a:cubicBezTo>
                    <a:pt x="17" y="10"/>
                    <a:pt x="15" y="6"/>
                    <a:pt x="19" y="6"/>
                  </a:cubicBezTo>
                  <a:cubicBezTo>
                    <a:pt x="19" y="5"/>
                    <a:pt x="20" y="6"/>
                    <a:pt x="20" y="6"/>
                  </a:cubicBezTo>
                  <a:cubicBezTo>
                    <a:pt x="21" y="5"/>
                    <a:pt x="23" y="3"/>
                    <a:pt x="23" y="3"/>
                  </a:cubicBezTo>
                  <a:cubicBezTo>
                    <a:pt x="25" y="2"/>
                    <a:pt x="27" y="3"/>
                    <a:pt x="28" y="3"/>
                  </a:cubicBezTo>
                  <a:cubicBezTo>
                    <a:pt x="30" y="2"/>
                    <a:pt x="35" y="0"/>
                    <a:pt x="38" y="3"/>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0" name="Freeform 107"/>
            <p:cNvSpPr>
              <a:spLocks/>
            </p:cNvSpPr>
            <p:nvPr/>
          </p:nvSpPr>
          <p:spPr bwMode="auto">
            <a:xfrm>
              <a:off x="2135187" y="1042987"/>
              <a:ext cx="146050" cy="76200"/>
            </a:xfrm>
            <a:custGeom>
              <a:avLst/>
              <a:gdLst>
                <a:gd name="T0" fmla="*/ 35 w 39"/>
                <a:gd name="T1" fmla="*/ 2 h 20"/>
                <a:gd name="T2" fmla="*/ 39 w 39"/>
                <a:gd name="T3" fmla="*/ 14 h 20"/>
                <a:gd name="T4" fmla="*/ 36 w 39"/>
                <a:gd name="T5" fmla="*/ 13 h 20"/>
                <a:gd name="T6" fmla="*/ 36 w 39"/>
                <a:gd name="T7" fmla="*/ 17 h 20"/>
                <a:gd name="T8" fmla="*/ 31 w 39"/>
                <a:gd name="T9" fmla="*/ 19 h 20"/>
                <a:gd name="T10" fmla="*/ 29 w 39"/>
                <a:gd name="T11" fmla="*/ 20 h 20"/>
                <a:gd name="T12" fmla="*/ 25 w 39"/>
                <a:gd name="T13" fmla="*/ 20 h 20"/>
                <a:gd name="T14" fmla="*/ 25 w 39"/>
                <a:gd name="T15" fmla="*/ 14 h 20"/>
                <a:gd name="T16" fmla="*/ 11 w 39"/>
                <a:gd name="T17" fmla="*/ 13 h 20"/>
                <a:gd name="T18" fmla="*/ 0 w 39"/>
                <a:gd name="T19" fmla="*/ 6 h 20"/>
                <a:gd name="T20" fmla="*/ 1 w 39"/>
                <a:gd name="T21" fmla="*/ 3 h 20"/>
                <a:gd name="T22" fmla="*/ 4 w 39"/>
                <a:gd name="T23" fmla="*/ 5 h 20"/>
                <a:gd name="T24" fmla="*/ 11 w 39"/>
                <a:gd name="T25" fmla="*/ 7 h 20"/>
                <a:gd name="T26" fmla="*/ 14 w 39"/>
                <a:gd name="T27" fmla="*/ 7 h 20"/>
                <a:gd name="T28" fmla="*/ 15 w 39"/>
                <a:gd name="T29" fmla="*/ 10 h 20"/>
                <a:gd name="T30" fmla="*/ 16 w 39"/>
                <a:gd name="T31" fmla="*/ 5 h 20"/>
                <a:gd name="T32" fmla="*/ 19 w 39"/>
                <a:gd name="T33" fmla="*/ 7 h 20"/>
                <a:gd name="T34" fmla="*/ 35 w 39"/>
                <a:gd name="T35"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 h="20">
                  <a:moveTo>
                    <a:pt x="35" y="2"/>
                  </a:moveTo>
                  <a:cubicBezTo>
                    <a:pt x="33" y="9"/>
                    <a:pt x="39" y="9"/>
                    <a:pt x="39" y="14"/>
                  </a:cubicBezTo>
                  <a:cubicBezTo>
                    <a:pt x="38" y="15"/>
                    <a:pt x="37" y="12"/>
                    <a:pt x="36" y="13"/>
                  </a:cubicBezTo>
                  <a:cubicBezTo>
                    <a:pt x="35" y="14"/>
                    <a:pt x="37" y="17"/>
                    <a:pt x="36" y="17"/>
                  </a:cubicBezTo>
                  <a:cubicBezTo>
                    <a:pt x="35" y="18"/>
                    <a:pt x="32" y="18"/>
                    <a:pt x="31" y="19"/>
                  </a:cubicBezTo>
                  <a:cubicBezTo>
                    <a:pt x="30" y="19"/>
                    <a:pt x="30" y="20"/>
                    <a:pt x="29" y="20"/>
                  </a:cubicBezTo>
                  <a:cubicBezTo>
                    <a:pt x="28" y="20"/>
                    <a:pt x="26" y="20"/>
                    <a:pt x="25" y="20"/>
                  </a:cubicBezTo>
                  <a:cubicBezTo>
                    <a:pt x="23" y="18"/>
                    <a:pt x="23" y="16"/>
                    <a:pt x="25" y="14"/>
                  </a:cubicBezTo>
                  <a:cubicBezTo>
                    <a:pt x="20" y="17"/>
                    <a:pt x="17" y="13"/>
                    <a:pt x="11" y="13"/>
                  </a:cubicBezTo>
                  <a:cubicBezTo>
                    <a:pt x="10" y="8"/>
                    <a:pt x="3" y="9"/>
                    <a:pt x="0" y="6"/>
                  </a:cubicBezTo>
                  <a:cubicBezTo>
                    <a:pt x="0" y="6"/>
                    <a:pt x="1" y="3"/>
                    <a:pt x="1" y="3"/>
                  </a:cubicBezTo>
                  <a:cubicBezTo>
                    <a:pt x="3" y="2"/>
                    <a:pt x="3" y="4"/>
                    <a:pt x="4" y="5"/>
                  </a:cubicBezTo>
                  <a:cubicBezTo>
                    <a:pt x="6" y="5"/>
                    <a:pt x="10" y="6"/>
                    <a:pt x="11" y="7"/>
                  </a:cubicBezTo>
                  <a:cubicBezTo>
                    <a:pt x="11" y="8"/>
                    <a:pt x="13" y="7"/>
                    <a:pt x="14" y="7"/>
                  </a:cubicBezTo>
                  <a:cubicBezTo>
                    <a:pt x="14" y="8"/>
                    <a:pt x="13" y="11"/>
                    <a:pt x="15" y="10"/>
                  </a:cubicBezTo>
                  <a:cubicBezTo>
                    <a:pt x="19" y="9"/>
                    <a:pt x="13" y="6"/>
                    <a:pt x="16" y="5"/>
                  </a:cubicBezTo>
                  <a:cubicBezTo>
                    <a:pt x="19" y="3"/>
                    <a:pt x="19" y="7"/>
                    <a:pt x="19" y="7"/>
                  </a:cubicBezTo>
                  <a:cubicBezTo>
                    <a:pt x="24" y="7"/>
                    <a:pt x="26" y="0"/>
                    <a:pt x="35"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1" name="Freeform 108"/>
            <p:cNvSpPr>
              <a:spLocks/>
            </p:cNvSpPr>
            <p:nvPr/>
          </p:nvSpPr>
          <p:spPr bwMode="auto">
            <a:xfrm>
              <a:off x="1852612" y="1047750"/>
              <a:ext cx="258763" cy="96838"/>
            </a:xfrm>
            <a:custGeom>
              <a:avLst/>
              <a:gdLst>
                <a:gd name="T0" fmla="*/ 31 w 69"/>
                <a:gd name="T1" fmla="*/ 9 h 26"/>
                <a:gd name="T2" fmla="*/ 45 w 69"/>
                <a:gd name="T3" fmla="*/ 15 h 26"/>
                <a:gd name="T4" fmla="*/ 45 w 69"/>
                <a:gd name="T5" fmla="*/ 8 h 26"/>
                <a:gd name="T6" fmla="*/ 41 w 69"/>
                <a:gd name="T7" fmla="*/ 2 h 26"/>
                <a:gd name="T8" fmla="*/ 51 w 69"/>
                <a:gd name="T9" fmla="*/ 1 h 26"/>
                <a:gd name="T10" fmla="*/ 54 w 69"/>
                <a:gd name="T11" fmla="*/ 4 h 26"/>
                <a:gd name="T12" fmla="*/ 54 w 69"/>
                <a:gd name="T13" fmla="*/ 6 h 26"/>
                <a:gd name="T14" fmla="*/ 59 w 69"/>
                <a:gd name="T15" fmla="*/ 11 h 26"/>
                <a:gd name="T16" fmla="*/ 63 w 69"/>
                <a:gd name="T17" fmla="*/ 8 h 26"/>
                <a:gd name="T18" fmla="*/ 68 w 69"/>
                <a:gd name="T19" fmla="*/ 11 h 26"/>
                <a:gd name="T20" fmla="*/ 69 w 69"/>
                <a:gd name="T21" fmla="*/ 13 h 26"/>
                <a:gd name="T22" fmla="*/ 68 w 69"/>
                <a:gd name="T23" fmla="*/ 19 h 26"/>
                <a:gd name="T24" fmla="*/ 59 w 69"/>
                <a:gd name="T25" fmla="*/ 20 h 26"/>
                <a:gd name="T26" fmla="*/ 54 w 69"/>
                <a:gd name="T27" fmla="*/ 19 h 26"/>
                <a:gd name="T28" fmla="*/ 41 w 69"/>
                <a:gd name="T29" fmla="*/ 22 h 26"/>
                <a:gd name="T30" fmla="*/ 38 w 69"/>
                <a:gd name="T31" fmla="*/ 22 h 26"/>
                <a:gd name="T32" fmla="*/ 34 w 69"/>
                <a:gd name="T33" fmla="*/ 23 h 26"/>
                <a:gd name="T34" fmla="*/ 20 w 69"/>
                <a:gd name="T35" fmla="*/ 26 h 26"/>
                <a:gd name="T36" fmla="*/ 33 w 69"/>
                <a:gd name="T37" fmla="*/ 22 h 26"/>
                <a:gd name="T38" fmla="*/ 26 w 69"/>
                <a:gd name="T39" fmla="*/ 19 h 26"/>
                <a:gd name="T40" fmla="*/ 20 w 69"/>
                <a:gd name="T41" fmla="*/ 16 h 26"/>
                <a:gd name="T42" fmla="*/ 14 w 69"/>
                <a:gd name="T43" fmla="*/ 19 h 26"/>
                <a:gd name="T44" fmla="*/ 10 w 69"/>
                <a:gd name="T45" fmla="*/ 18 h 26"/>
                <a:gd name="T46" fmla="*/ 0 w 69"/>
                <a:gd name="T47" fmla="*/ 16 h 26"/>
                <a:gd name="T48" fmla="*/ 3 w 69"/>
                <a:gd name="T49" fmla="*/ 13 h 26"/>
                <a:gd name="T50" fmla="*/ 5 w 69"/>
                <a:gd name="T51" fmla="*/ 9 h 26"/>
                <a:gd name="T52" fmla="*/ 10 w 69"/>
                <a:gd name="T53" fmla="*/ 8 h 26"/>
                <a:gd name="T54" fmla="*/ 9 w 69"/>
                <a:gd name="T55" fmla="*/ 5 h 26"/>
                <a:gd name="T56" fmla="*/ 12 w 69"/>
                <a:gd name="T57" fmla="*/ 5 h 26"/>
                <a:gd name="T58" fmla="*/ 16 w 69"/>
                <a:gd name="T59" fmla="*/ 4 h 26"/>
                <a:gd name="T60" fmla="*/ 23 w 69"/>
                <a:gd name="T61" fmla="*/ 5 h 26"/>
                <a:gd name="T62" fmla="*/ 24 w 69"/>
                <a:gd name="T63" fmla="*/ 8 h 26"/>
                <a:gd name="T64" fmla="*/ 27 w 69"/>
                <a:gd name="T65" fmla="*/ 8 h 26"/>
                <a:gd name="T66" fmla="*/ 27 w 69"/>
                <a:gd name="T67" fmla="*/ 12 h 26"/>
                <a:gd name="T68" fmla="*/ 31 w 69"/>
                <a:gd name="T69"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 h="26">
                  <a:moveTo>
                    <a:pt x="31" y="9"/>
                  </a:moveTo>
                  <a:cubicBezTo>
                    <a:pt x="30" y="14"/>
                    <a:pt x="43" y="12"/>
                    <a:pt x="45" y="15"/>
                  </a:cubicBezTo>
                  <a:cubicBezTo>
                    <a:pt x="48" y="9"/>
                    <a:pt x="36" y="8"/>
                    <a:pt x="45" y="8"/>
                  </a:cubicBezTo>
                  <a:cubicBezTo>
                    <a:pt x="47" y="2"/>
                    <a:pt x="39" y="7"/>
                    <a:pt x="41" y="2"/>
                  </a:cubicBezTo>
                  <a:cubicBezTo>
                    <a:pt x="45" y="3"/>
                    <a:pt x="46" y="0"/>
                    <a:pt x="51" y="1"/>
                  </a:cubicBezTo>
                  <a:cubicBezTo>
                    <a:pt x="50" y="4"/>
                    <a:pt x="53" y="3"/>
                    <a:pt x="54" y="4"/>
                  </a:cubicBezTo>
                  <a:cubicBezTo>
                    <a:pt x="54" y="4"/>
                    <a:pt x="53" y="6"/>
                    <a:pt x="54" y="6"/>
                  </a:cubicBezTo>
                  <a:cubicBezTo>
                    <a:pt x="55" y="7"/>
                    <a:pt x="57" y="8"/>
                    <a:pt x="59" y="11"/>
                  </a:cubicBezTo>
                  <a:cubicBezTo>
                    <a:pt x="61" y="10"/>
                    <a:pt x="61" y="7"/>
                    <a:pt x="63" y="8"/>
                  </a:cubicBezTo>
                  <a:cubicBezTo>
                    <a:pt x="66" y="8"/>
                    <a:pt x="67" y="9"/>
                    <a:pt x="68" y="11"/>
                  </a:cubicBezTo>
                  <a:cubicBezTo>
                    <a:pt x="68" y="11"/>
                    <a:pt x="69" y="13"/>
                    <a:pt x="69" y="13"/>
                  </a:cubicBezTo>
                  <a:cubicBezTo>
                    <a:pt x="67" y="15"/>
                    <a:pt x="69" y="14"/>
                    <a:pt x="68" y="19"/>
                  </a:cubicBezTo>
                  <a:cubicBezTo>
                    <a:pt x="65" y="16"/>
                    <a:pt x="62" y="20"/>
                    <a:pt x="59" y="20"/>
                  </a:cubicBezTo>
                  <a:cubicBezTo>
                    <a:pt x="57" y="21"/>
                    <a:pt x="56" y="19"/>
                    <a:pt x="54" y="19"/>
                  </a:cubicBezTo>
                  <a:cubicBezTo>
                    <a:pt x="50" y="19"/>
                    <a:pt x="44" y="21"/>
                    <a:pt x="41" y="22"/>
                  </a:cubicBezTo>
                  <a:cubicBezTo>
                    <a:pt x="40" y="22"/>
                    <a:pt x="38" y="21"/>
                    <a:pt x="38" y="22"/>
                  </a:cubicBezTo>
                  <a:cubicBezTo>
                    <a:pt x="37" y="23"/>
                    <a:pt x="36" y="22"/>
                    <a:pt x="34" y="23"/>
                  </a:cubicBezTo>
                  <a:cubicBezTo>
                    <a:pt x="32" y="24"/>
                    <a:pt x="25" y="26"/>
                    <a:pt x="20" y="26"/>
                  </a:cubicBezTo>
                  <a:cubicBezTo>
                    <a:pt x="21" y="21"/>
                    <a:pt x="27" y="22"/>
                    <a:pt x="33" y="22"/>
                  </a:cubicBezTo>
                  <a:cubicBezTo>
                    <a:pt x="33" y="16"/>
                    <a:pt x="28" y="20"/>
                    <a:pt x="26" y="19"/>
                  </a:cubicBezTo>
                  <a:cubicBezTo>
                    <a:pt x="23" y="18"/>
                    <a:pt x="22" y="18"/>
                    <a:pt x="20" y="16"/>
                  </a:cubicBezTo>
                  <a:cubicBezTo>
                    <a:pt x="17" y="15"/>
                    <a:pt x="17" y="19"/>
                    <a:pt x="14" y="19"/>
                  </a:cubicBezTo>
                  <a:cubicBezTo>
                    <a:pt x="12" y="19"/>
                    <a:pt x="12" y="18"/>
                    <a:pt x="10" y="18"/>
                  </a:cubicBezTo>
                  <a:cubicBezTo>
                    <a:pt x="7" y="17"/>
                    <a:pt x="3" y="19"/>
                    <a:pt x="0" y="16"/>
                  </a:cubicBezTo>
                  <a:cubicBezTo>
                    <a:pt x="0" y="14"/>
                    <a:pt x="2" y="14"/>
                    <a:pt x="3" y="13"/>
                  </a:cubicBezTo>
                  <a:cubicBezTo>
                    <a:pt x="3" y="13"/>
                    <a:pt x="4" y="9"/>
                    <a:pt x="5" y="9"/>
                  </a:cubicBezTo>
                  <a:cubicBezTo>
                    <a:pt x="6" y="8"/>
                    <a:pt x="9" y="9"/>
                    <a:pt x="10" y="8"/>
                  </a:cubicBezTo>
                  <a:cubicBezTo>
                    <a:pt x="11" y="7"/>
                    <a:pt x="5" y="6"/>
                    <a:pt x="9" y="5"/>
                  </a:cubicBezTo>
                  <a:cubicBezTo>
                    <a:pt x="10" y="5"/>
                    <a:pt x="11" y="5"/>
                    <a:pt x="12" y="5"/>
                  </a:cubicBezTo>
                  <a:cubicBezTo>
                    <a:pt x="13" y="5"/>
                    <a:pt x="14" y="4"/>
                    <a:pt x="16" y="4"/>
                  </a:cubicBezTo>
                  <a:cubicBezTo>
                    <a:pt x="17" y="4"/>
                    <a:pt x="22" y="4"/>
                    <a:pt x="23" y="5"/>
                  </a:cubicBezTo>
                  <a:cubicBezTo>
                    <a:pt x="24" y="6"/>
                    <a:pt x="23" y="7"/>
                    <a:pt x="24" y="8"/>
                  </a:cubicBezTo>
                  <a:cubicBezTo>
                    <a:pt x="25" y="8"/>
                    <a:pt x="27" y="7"/>
                    <a:pt x="27" y="8"/>
                  </a:cubicBezTo>
                  <a:cubicBezTo>
                    <a:pt x="28" y="9"/>
                    <a:pt x="24" y="13"/>
                    <a:pt x="27" y="12"/>
                  </a:cubicBezTo>
                  <a:cubicBezTo>
                    <a:pt x="28" y="12"/>
                    <a:pt x="29" y="8"/>
                    <a:pt x="31" y="9"/>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2" name="Freeform 109"/>
            <p:cNvSpPr>
              <a:spLocks/>
            </p:cNvSpPr>
            <p:nvPr/>
          </p:nvSpPr>
          <p:spPr bwMode="auto">
            <a:xfrm>
              <a:off x="1676400" y="1144587"/>
              <a:ext cx="206375" cy="139700"/>
            </a:xfrm>
            <a:custGeom>
              <a:avLst/>
              <a:gdLst>
                <a:gd name="T0" fmla="*/ 7 w 55"/>
                <a:gd name="T1" fmla="*/ 1 h 37"/>
                <a:gd name="T2" fmla="*/ 30 w 55"/>
                <a:gd name="T3" fmla="*/ 3 h 37"/>
                <a:gd name="T4" fmla="*/ 33 w 55"/>
                <a:gd name="T5" fmla="*/ 3 h 37"/>
                <a:gd name="T6" fmla="*/ 39 w 55"/>
                <a:gd name="T7" fmla="*/ 4 h 37"/>
                <a:gd name="T8" fmla="*/ 44 w 55"/>
                <a:gd name="T9" fmla="*/ 4 h 37"/>
                <a:gd name="T10" fmla="*/ 46 w 55"/>
                <a:gd name="T11" fmla="*/ 6 h 37"/>
                <a:gd name="T12" fmla="*/ 54 w 55"/>
                <a:gd name="T13" fmla="*/ 11 h 37"/>
                <a:gd name="T14" fmla="*/ 42 w 55"/>
                <a:gd name="T15" fmla="*/ 14 h 37"/>
                <a:gd name="T16" fmla="*/ 40 w 55"/>
                <a:gd name="T17" fmla="*/ 17 h 37"/>
                <a:gd name="T18" fmla="*/ 37 w 55"/>
                <a:gd name="T19" fmla="*/ 15 h 37"/>
                <a:gd name="T20" fmla="*/ 36 w 55"/>
                <a:gd name="T21" fmla="*/ 17 h 37"/>
                <a:gd name="T22" fmla="*/ 37 w 55"/>
                <a:gd name="T23" fmla="*/ 18 h 37"/>
                <a:gd name="T24" fmla="*/ 35 w 55"/>
                <a:gd name="T25" fmla="*/ 20 h 37"/>
                <a:gd name="T26" fmla="*/ 35 w 55"/>
                <a:gd name="T27" fmla="*/ 22 h 37"/>
                <a:gd name="T28" fmla="*/ 32 w 55"/>
                <a:gd name="T29" fmla="*/ 22 h 37"/>
                <a:gd name="T30" fmla="*/ 29 w 55"/>
                <a:gd name="T31" fmla="*/ 25 h 37"/>
                <a:gd name="T32" fmla="*/ 29 w 55"/>
                <a:gd name="T33" fmla="*/ 31 h 37"/>
                <a:gd name="T34" fmla="*/ 12 w 55"/>
                <a:gd name="T35" fmla="*/ 35 h 37"/>
                <a:gd name="T36" fmla="*/ 0 w 55"/>
                <a:gd name="T37" fmla="*/ 27 h 37"/>
                <a:gd name="T38" fmla="*/ 4 w 55"/>
                <a:gd name="T39" fmla="*/ 24 h 37"/>
                <a:gd name="T40" fmla="*/ 5 w 55"/>
                <a:gd name="T41" fmla="*/ 21 h 37"/>
                <a:gd name="T42" fmla="*/ 4 w 55"/>
                <a:gd name="T43" fmla="*/ 15 h 37"/>
                <a:gd name="T44" fmla="*/ 7 w 55"/>
                <a:gd name="T45" fmla="*/ 14 h 37"/>
                <a:gd name="T46" fmla="*/ 9 w 55"/>
                <a:gd name="T47" fmla="*/ 8 h 37"/>
                <a:gd name="T48" fmla="*/ 7 w 55"/>
                <a:gd name="T49"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5" h="37">
                  <a:moveTo>
                    <a:pt x="7" y="1"/>
                  </a:moveTo>
                  <a:cubicBezTo>
                    <a:pt x="15" y="2"/>
                    <a:pt x="24" y="0"/>
                    <a:pt x="30" y="3"/>
                  </a:cubicBezTo>
                  <a:cubicBezTo>
                    <a:pt x="31" y="3"/>
                    <a:pt x="33" y="2"/>
                    <a:pt x="33" y="3"/>
                  </a:cubicBezTo>
                  <a:cubicBezTo>
                    <a:pt x="35" y="4"/>
                    <a:pt x="37" y="3"/>
                    <a:pt x="39" y="4"/>
                  </a:cubicBezTo>
                  <a:cubicBezTo>
                    <a:pt x="41" y="7"/>
                    <a:pt x="39" y="3"/>
                    <a:pt x="44" y="4"/>
                  </a:cubicBezTo>
                  <a:cubicBezTo>
                    <a:pt x="45" y="4"/>
                    <a:pt x="45" y="6"/>
                    <a:pt x="46" y="6"/>
                  </a:cubicBezTo>
                  <a:cubicBezTo>
                    <a:pt x="47" y="6"/>
                    <a:pt x="55" y="8"/>
                    <a:pt x="54" y="11"/>
                  </a:cubicBezTo>
                  <a:cubicBezTo>
                    <a:pt x="50" y="12"/>
                    <a:pt x="45" y="13"/>
                    <a:pt x="42" y="14"/>
                  </a:cubicBezTo>
                  <a:cubicBezTo>
                    <a:pt x="40" y="15"/>
                    <a:pt x="41" y="16"/>
                    <a:pt x="40" y="17"/>
                  </a:cubicBezTo>
                  <a:cubicBezTo>
                    <a:pt x="40" y="17"/>
                    <a:pt x="38" y="15"/>
                    <a:pt x="37" y="15"/>
                  </a:cubicBezTo>
                  <a:cubicBezTo>
                    <a:pt x="38" y="15"/>
                    <a:pt x="36" y="18"/>
                    <a:pt x="36" y="17"/>
                  </a:cubicBezTo>
                  <a:cubicBezTo>
                    <a:pt x="36" y="18"/>
                    <a:pt x="37" y="19"/>
                    <a:pt x="37" y="18"/>
                  </a:cubicBezTo>
                  <a:cubicBezTo>
                    <a:pt x="37" y="20"/>
                    <a:pt x="35" y="19"/>
                    <a:pt x="35" y="20"/>
                  </a:cubicBezTo>
                  <a:cubicBezTo>
                    <a:pt x="34" y="20"/>
                    <a:pt x="35" y="22"/>
                    <a:pt x="35" y="22"/>
                  </a:cubicBezTo>
                  <a:cubicBezTo>
                    <a:pt x="34" y="23"/>
                    <a:pt x="32" y="22"/>
                    <a:pt x="32" y="22"/>
                  </a:cubicBezTo>
                  <a:cubicBezTo>
                    <a:pt x="31" y="23"/>
                    <a:pt x="31" y="25"/>
                    <a:pt x="29" y="25"/>
                  </a:cubicBezTo>
                  <a:cubicBezTo>
                    <a:pt x="29" y="31"/>
                    <a:pt x="29" y="31"/>
                    <a:pt x="29" y="31"/>
                  </a:cubicBezTo>
                  <a:cubicBezTo>
                    <a:pt x="22" y="31"/>
                    <a:pt x="23" y="37"/>
                    <a:pt x="12" y="35"/>
                  </a:cubicBezTo>
                  <a:cubicBezTo>
                    <a:pt x="14" y="27"/>
                    <a:pt x="5" y="29"/>
                    <a:pt x="0" y="27"/>
                  </a:cubicBezTo>
                  <a:cubicBezTo>
                    <a:pt x="0" y="25"/>
                    <a:pt x="3" y="25"/>
                    <a:pt x="4" y="24"/>
                  </a:cubicBezTo>
                  <a:cubicBezTo>
                    <a:pt x="4" y="24"/>
                    <a:pt x="1" y="20"/>
                    <a:pt x="5" y="21"/>
                  </a:cubicBezTo>
                  <a:cubicBezTo>
                    <a:pt x="5" y="19"/>
                    <a:pt x="3" y="18"/>
                    <a:pt x="4" y="15"/>
                  </a:cubicBezTo>
                  <a:cubicBezTo>
                    <a:pt x="6" y="17"/>
                    <a:pt x="6" y="16"/>
                    <a:pt x="7" y="14"/>
                  </a:cubicBezTo>
                  <a:cubicBezTo>
                    <a:pt x="7" y="12"/>
                    <a:pt x="9" y="12"/>
                    <a:pt x="9" y="8"/>
                  </a:cubicBezTo>
                  <a:cubicBezTo>
                    <a:pt x="10" y="4"/>
                    <a:pt x="5" y="7"/>
                    <a:pt x="7" y="1"/>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3" name="Freeform 110"/>
            <p:cNvSpPr>
              <a:spLocks/>
            </p:cNvSpPr>
            <p:nvPr/>
          </p:nvSpPr>
          <p:spPr bwMode="auto">
            <a:xfrm>
              <a:off x="2089150" y="1174750"/>
              <a:ext cx="46038" cy="33338"/>
            </a:xfrm>
            <a:custGeom>
              <a:avLst/>
              <a:gdLst>
                <a:gd name="T0" fmla="*/ 2 w 12"/>
                <a:gd name="T1" fmla="*/ 0 h 9"/>
                <a:gd name="T2" fmla="*/ 10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10" y="0"/>
                    <a:pt x="10" y="0"/>
                    <a:pt x="10" y="0"/>
                  </a:cubicBezTo>
                  <a:cubicBezTo>
                    <a:pt x="10" y="3"/>
                    <a:pt x="12" y="3"/>
                    <a:pt x="12" y="6"/>
                  </a:cubicBezTo>
                  <a:cubicBezTo>
                    <a:pt x="9" y="5"/>
                    <a:pt x="9" y="7"/>
                    <a:pt x="9" y="9"/>
                  </a:cubicBezTo>
                  <a:cubicBezTo>
                    <a:pt x="7" y="7"/>
                    <a:pt x="5" y="4"/>
                    <a:pt x="0" y="5"/>
                  </a:cubicBezTo>
                  <a:cubicBezTo>
                    <a:pt x="1" y="3"/>
                    <a:pt x="2" y="2"/>
                    <a:pt x="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4" name="Freeform 111"/>
            <p:cNvSpPr>
              <a:spLocks/>
            </p:cNvSpPr>
            <p:nvPr/>
          </p:nvSpPr>
          <p:spPr bwMode="auto">
            <a:xfrm>
              <a:off x="2317750" y="1160462"/>
              <a:ext cx="106363" cy="74613"/>
            </a:xfrm>
            <a:custGeom>
              <a:avLst/>
              <a:gdLst>
                <a:gd name="T0" fmla="*/ 25 w 28"/>
                <a:gd name="T1" fmla="*/ 2 h 20"/>
                <a:gd name="T2" fmla="*/ 26 w 28"/>
                <a:gd name="T3" fmla="*/ 9 h 20"/>
                <a:gd name="T4" fmla="*/ 24 w 28"/>
                <a:gd name="T5" fmla="*/ 11 h 20"/>
                <a:gd name="T6" fmla="*/ 17 w 28"/>
                <a:gd name="T7" fmla="*/ 13 h 20"/>
                <a:gd name="T8" fmla="*/ 5 w 28"/>
                <a:gd name="T9" fmla="*/ 20 h 20"/>
                <a:gd name="T10" fmla="*/ 4 w 28"/>
                <a:gd name="T11" fmla="*/ 14 h 20"/>
                <a:gd name="T12" fmla="*/ 1 w 28"/>
                <a:gd name="T13" fmla="*/ 11 h 20"/>
                <a:gd name="T14" fmla="*/ 1 w 28"/>
                <a:gd name="T15" fmla="*/ 4 h 20"/>
                <a:gd name="T16" fmla="*/ 4 w 28"/>
                <a:gd name="T17" fmla="*/ 2 h 20"/>
                <a:gd name="T18" fmla="*/ 8 w 28"/>
                <a:gd name="T19" fmla="*/ 0 h 20"/>
                <a:gd name="T20" fmla="*/ 19 w 28"/>
                <a:gd name="T21" fmla="*/ 3 h 20"/>
                <a:gd name="T22" fmla="*/ 25 w 28"/>
                <a:gd name="T2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0">
                  <a:moveTo>
                    <a:pt x="25" y="2"/>
                  </a:moveTo>
                  <a:cubicBezTo>
                    <a:pt x="28" y="1"/>
                    <a:pt x="26" y="7"/>
                    <a:pt x="26" y="9"/>
                  </a:cubicBezTo>
                  <a:cubicBezTo>
                    <a:pt x="24" y="8"/>
                    <a:pt x="24" y="10"/>
                    <a:pt x="24" y="11"/>
                  </a:cubicBezTo>
                  <a:cubicBezTo>
                    <a:pt x="19" y="9"/>
                    <a:pt x="18" y="17"/>
                    <a:pt x="17" y="13"/>
                  </a:cubicBezTo>
                  <a:cubicBezTo>
                    <a:pt x="13" y="16"/>
                    <a:pt x="11" y="19"/>
                    <a:pt x="5" y="20"/>
                  </a:cubicBezTo>
                  <a:cubicBezTo>
                    <a:pt x="4" y="19"/>
                    <a:pt x="4" y="17"/>
                    <a:pt x="4" y="14"/>
                  </a:cubicBezTo>
                  <a:cubicBezTo>
                    <a:pt x="3" y="13"/>
                    <a:pt x="2" y="13"/>
                    <a:pt x="1" y="11"/>
                  </a:cubicBezTo>
                  <a:cubicBezTo>
                    <a:pt x="0" y="9"/>
                    <a:pt x="2" y="7"/>
                    <a:pt x="1" y="4"/>
                  </a:cubicBezTo>
                  <a:cubicBezTo>
                    <a:pt x="4" y="5"/>
                    <a:pt x="4" y="3"/>
                    <a:pt x="4" y="2"/>
                  </a:cubicBezTo>
                  <a:cubicBezTo>
                    <a:pt x="6" y="2"/>
                    <a:pt x="8" y="2"/>
                    <a:pt x="8" y="0"/>
                  </a:cubicBezTo>
                  <a:cubicBezTo>
                    <a:pt x="10" y="3"/>
                    <a:pt x="17" y="0"/>
                    <a:pt x="19" y="3"/>
                  </a:cubicBezTo>
                  <a:cubicBezTo>
                    <a:pt x="22" y="3"/>
                    <a:pt x="25" y="4"/>
                    <a:pt x="25" y="2"/>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5" name="Freeform 112"/>
            <p:cNvSpPr>
              <a:spLocks/>
            </p:cNvSpPr>
            <p:nvPr/>
          </p:nvSpPr>
          <p:spPr bwMode="auto">
            <a:xfrm>
              <a:off x="3852862" y="1449387"/>
              <a:ext cx="223838" cy="107950"/>
            </a:xfrm>
            <a:custGeom>
              <a:avLst/>
              <a:gdLst>
                <a:gd name="T0" fmla="*/ 44 w 60"/>
                <a:gd name="T1" fmla="*/ 0 h 29"/>
                <a:gd name="T2" fmla="*/ 49 w 60"/>
                <a:gd name="T3" fmla="*/ 3 h 29"/>
                <a:gd name="T4" fmla="*/ 54 w 60"/>
                <a:gd name="T5" fmla="*/ 5 h 29"/>
                <a:gd name="T6" fmla="*/ 52 w 60"/>
                <a:gd name="T7" fmla="*/ 7 h 29"/>
                <a:gd name="T8" fmla="*/ 59 w 60"/>
                <a:gd name="T9" fmla="*/ 12 h 29"/>
                <a:gd name="T10" fmla="*/ 55 w 60"/>
                <a:gd name="T11" fmla="*/ 20 h 29"/>
                <a:gd name="T12" fmla="*/ 51 w 60"/>
                <a:gd name="T13" fmla="*/ 21 h 29"/>
                <a:gd name="T14" fmla="*/ 45 w 60"/>
                <a:gd name="T15" fmla="*/ 24 h 29"/>
                <a:gd name="T16" fmla="*/ 41 w 60"/>
                <a:gd name="T17" fmla="*/ 26 h 29"/>
                <a:gd name="T18" fmla="*/ 38 w 60"/>
                <a:gd name="T19" fmla="*/ 27 h 29"/>
                <a:gd name="T20" fmla="*/ 21 w 60"/>
                <a:gd name="T21" fmla="*/ 28 h 29"/>
                <a:gd name="T22" fmla="*/ 20 w 60"/>
                <a:gd name="T23" fmla="*/ 27 h 29"/>
                <a:gd name="T24" fmla="*/ 14 w 60"/>
                <a:gd name="T25" fmla="*/ 24 h 29"/>
                <a:gd name="T26" fmla="*/ 12 w 60"/>
                <a:gd name="T27" fmla="*/ 23 h 29"/>
                <a:gd name="T28" fmla="*/ 14 w 60"/>
                <a:gd name="T29" fmla="*/ 21 h 29"/>
                <a:gd name="T30" fmla="*/ 10 w 60"/>
                <a:gd name="T31" fmla="*/ 19 h 29"/>
                <a:gd name="T32" fmla="*/ 10 w 60"/>
                <a:gd name="T33" fmla="*/ 10 h 29"/>
                <a:gd name="T34" fmla="*/ 2 w 60"/>
                <a:gd name="T35" fmla="*/ 12 h 29"/>
                <a:gd name="T36" fmla="*/ 5 w 60"/>
                <a:gd name="T37" fmla="*/ 6 h 29"/>
                <a:gd name="T38" fmla="*/ 16 w 60"/>
                <a:gd name="T39" fmla="*/ 6 h 29"/>
                <a:gd name="T40" fmla="*/ 17 w 60"/>
                <a:gd name="T41" fmla="*/ 12 h 29"/>
                <a:gd name="T42" fmla="*/ 21 w 60"/>
                <a:gd name="T43" fmla="*/ 6 h 29"/>
                <a:gd name="T44" fmla="*/ 30 w 60"/>
                <a:gd name="T45" fmla="*/ 9 h 29"/>
                <a:gd name="T46" fmla="*/ 33 w 60"/>
                <a:gd name="T47" fmla="*/ 6 h 29"/>
                <a:gd name="T48" fmla="*/ 41 w 60"/>
                <a:gd name="T49" fmla="*/ 5 h 29"/>
                <a:gd name="T50" fmla="*/ 44 w 60"/>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29">
                  <a:moveTo>
                    <a:pt x="44" y="0"/>
                  </a:moveTo>
                  <a:cubicBezTo>
                    <a:pt x="45" y="1"/>
                    <a:pt x="47" y="2"/>
                    <a:pt x="49" y="3"/>
                  </a:cubicBezTo>
                  <a:cubicBezTo>
                    <a:pt x="50" y="3"/>
                    <a:pt x="53" y="4"/>
                    <a:pt x="54" y="5"/>
                  </a:cubicBezTo>
                  <a:cubicBezTo>
                    <a:pt x="54" y="5"/>
                    <a:pt x="52" y="7"/>
                    <a:pt x="52" y="7"/>
                  </a:cubicBezTo>
                  <a:cubicBezTo>
                    <a:pt x="52" y="10"/>
                    <a:pt x="56" y="13"/>
                    <a:pt x="59" y="12"/>
                  </a:cubicBezTo>
                  <a:cubicBezTo>
                    <a:pt x="60" y="15"/>
                    <a:pt x="59" y="17"/>
                    <a:pt x="55" y="20"/>
                  </a:cubicBezTo>
                  <a:cubicBezTo>
                    <a:pt x="54" y="21"/>
                    <a:pt x="52" y="21"/>
                    <a:pt x="51" y="21"/>
                  </a:cubicBezTo>
                  <a:cubicBezTo>
                    <a:pt x="48" y="23"/>
                    <a:pt x="49" y="23"/>
                    <a:pt x="45" y="24"/>
                  </a:cubicBezTo>
                  <a:cubicBezTo>
                    <a:pt x="45" y="24"/>
                    <a:pt x="41" y="25"/>
                    <a:pt x="41" y="26"/>
                  </a:cubicBezTo>
                  <a:cubicBezTo>
                    <a:pt x="40" y="27"/>
                    <a:pt x="40" y="27"/>
                    <a:pt x="38" y="27"/>
                  </a:cubicBezTo>
                  <a:cubicBezTo>
                    <a:pt x="37" y="27"/>
                    <a:pt x="26" y="29"/>
                    <a:pt x="21" y="28"/>
                  </a:cubicBezTo>
                  <a:cubicBezTo>
                    <a:pt x="21" y="28"/>
                    <a:pt x="21" y="27"/>
                    <a:pt x="20" y="27"/>
                  </a:cubicBezTo>
                  <a:cubicBezTo>
                    <a:pt x="18" y="27"/>
                    <a:pt x="17" y="24"/>
                    <a:pt x="14" y="24"/>
                  </a:cubicBezTo>
                  <a:cubicBezTo>
                    <a:pt x="13" y="24"/>
                    <a:pt x="13" y="23"/>
                    <a:pt x="12" y="23"/>
                  </a:cubicBezTo>
                  <a:cubicBezTo>
                    <a:pt x="12" y="21"/>
                    <a:pt x="13" y="22"/>
                    <a:pt x="14" y="21"/>
                  </a:cubicBezTo>
                  <a:cubicBezTo>
                    <a:pt x="14" y="20"/>
                    <a:pt x="11" y="20"/>
                    <a:pt x="10" y="19"/>
                  </a:cubicBezTo>
                  <a:cubicBezTo>
                    <a:pt x="9" y="16"/>
                    <a:pt x="11" y="14"/>
                    <a:pt x="10" y="10"/>
                  </a:cubicBezTo>
                  <a:cubicBezTo>
                    <a:pt x="5" y="9"/>
                    <a:pt x="5" y="15"/>
                    <a:pt x="2" y="12"/>
                  </a:cubicBezTo>
                  <a:cubicBezTo>
                    <a:pt x="0" y="7"/>
                    <a:pt x="6" y="10"/>
                    <a:pt x="5" y="6"/>
                  </a:cubicBezTo>
                  <a:cubicBezTo>
                    <a:pt x="10" y="7"/>
                    <a:pt x="9" y="6"/>
                    <a:pt x="16" y="6"/>
                  </a:cubicBezTo>
                  <a:cubicBezTo>
                    <a:pt x="17" y="9"/>
                    <a:pt x="20" y="9"/>
                    <a:pt x="17" y="12"/>
                  </a:cubicBezTo>
                  <a:cubicBezTo>
                    <a:pt x="21" y="12"/>
                    <a:pt x="22" y="10"/>
                    <a:pt x="21" y="6"/>
                  </a:cubicBezTo>
                  <a:cubicBezTo>
                    <a:pt x="22" y="9"/>
                    <a:pt x="34" y="3"/>
                    <a:pt x="30" y="9"/>
                  </a:cubicBezTo>
                  <a:cubicBezTo>
                    <a:pt x="33" y="10"/>
                    <a:pt x="32" y="6"/>
                    <a:pt x="33" y="6"/>
                  </a:cubicBezTo>
                  <a:cubicBezTo>
                    <a:pt x="35" y="5"/>
                    <a:pt x="38" y="5"/>
                    <a:pt x="41" y="5"/>
                  </a:cubicBezTo>
                  <a:cubicBezTo>
                    <a:pt x="43" y="4"/>
                    <a:pt x="44" y="3"/>
                    <a:pt x="44"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6" name="Freeform 113"/>
            <p:cNvSpPr>
              <a:spLocks/>
            </p:cNvSpPr>
            <p:nvPr/>
          </p:nvSpPr>
          <p:spPr bwMode="auto">
            <a:xfrm>
              <a:off x="2501900" y="1474787"/>
              <a:ext cx="134938" cy="98425"/>
            </a:xfrm>
            <a:custGeom>
              <a:avLst/>
              <a:gdLst>
                <a:gd name="T0" fmla="*/ 10 w 36"/>
                <a:gd name="T1" fmla="*/ 0 h 26"/>
                <a:gd name="T2" fmla="*/ 18 w 36"/>
                <a:gd name="T3" fmla="*/ 9 h 26"/>
                <a:gd name="T4" fmla="*/ 21 w 36"/>
                <a:gd name="T5" fmla="*/ 7 h 26"/>
                <a:gd name="T6" fmla="*/ 25 w 36"/>
                <a:gd name="T7" fmla="*/ 12 h 26"/>
                <a:gd name="T8" fmla="*/ 31 w 36"/>
                <a:gd name="T9" fmla="*/ 19 h 26"/>
                <a:gd name="T10" fmla="*/ 36 w 36"/>
                <a:gd name="T11" fmla="*/ 20 h 26"/>
                <a:gd name="T12" fmla="*/ 18 w 36"/>
                <a:gd name="T13" fmla="*/ 21 h 26"/>
                <a:gd name="T14" fmla="*/ 11 w 36"/>
                <a:gd name="T15" fmla="*/ 26 h 26"/>
                <a:gd name="T16" fmla="*/ 0 w 36"/>
                <a:gd name="T17" fmla="*/ 21 h 26"/>
                <a:gd name="T18" fmla="*/ 3 w 36"/>
                <a:gd name="T19" fmla="*/ 20 h 26"/>
                <a:gd name="T20" fmla="*/ 4 w 36"/>
                <a:gd name="T21" fmla="*/ 17 h 26"/>
                <a:gd name="T22" fmla="*/ 4 w 36"/>
                <a:gd name="T23" fmla="*/ 5 h 26"/>
                <a:gd name="T24" fmla="*/ 10 w 36"/>
                <a:gd name="T25"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26">
                  <a:moveTo>
                    <a:pt x="10" y="0"/>
                  </a:moveTo>
                  <a:cubicBezTo>
                    <a:pt x="12" y="4"/>
                    <a:pt x="19" y="2"/>
                    <a:pt x="18" y="9"/>
                  </a:cubicBezTo>
                  <a:cubicBezTo>
                    <a:pt x="19" y="10"/>
                    <a:pt x="21" y="7"/>
                    <a:pt x="21" y="7"/>
                  </a:cubicBezTo>
                  <a:cubicBezTo>
                    <a:pt x="23" y="8"/>
                    <a:pt x="22" y="11"/>
                    <a:pt x="25" y="12"/>
                  </a:cubicBezTo>
                  <a:cubicBezTo>
                    <a:pt x="27" y="12"/>
                    <a:pt x="29" y="17"/>
                    <a:pt x="31" y="19"/>
                  </a:cubicBezTo>
                  <a:cubicBezTo>
                    <a:pt x="35" y="17"/>
                    <a:pt x="34" y="17"/>
                    <a:pt x="36" y="20"/>
                  </a:cubicBezTo>
                  <a:cubicBezTo>
                    <a:pt x="33" y="23"/>
                    <a:pt x="24" y="21"/>
                    <a:pt x="18" y="21"/>
                  </a:cubicBezTo>
                  <a:cubicBezTo>
                    <a:pt x="16" y="23"/>
                    <a:pt x="12" y="23"/>
                    <a:pt x="11" y="26"/>
                  </a:cubicBezTo>
                  <a:cubicBezTo>
                    <a:pt x="8" y="24"/>
                    <a:pt x="6" y="20"/>
                    <a:pt x="0" y="21"/>
                  </a:cubicBezTo>
                  <a:cubicBezTo>
                    <a:pt x="0" y="20"/>
                    <a:pt x="2" y="20"/>
                    <a:pt x="3" y="20"/>
                  </a:cubicBezTo>
                  <a:cubicBezTo>
                    <a:pt x="1" y="18"/>
                    <a:pt x="1" y="17"/>
                    <a:pt x="4" y="17"/>
                  </a:cubicBezTo>
                  <a:cubicBezTo>
                    <a:pt x="1" y="12"/>
                    <a:pt x="4" y="10"/>
                    <a:pt x="4" y="5"/>
                  </a:cubicBezTo>
                  <a:cubicBezTo>
                    <a:pt x="7" y="4"/>
                    <a:pt x="10" y="4"/>
                    <a:pt x="10"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7" name="Freeform 114"/>
            <p:cNvSpPr>
              <a:spLocks/>
            </p:cNvSpPr>
            <p:nvPr/>
          </p:nvSpPr>
          <p:spPr bwMode="auto">
            <a:xfrm>
              <a:off x="6416675" y="3027363"/>
              <a:ext cx="225425" cy="239713"/>
            </a:xfrm>
            <a:custGeom>
              <a:avLst/>
              <a:gdLst>
                <a:gd name="T0" fmla="*/ 5 w 60"/>
                <a:gd name="T1" fmla="*/ 9 h 64"/>
                <a:gd name="T2" fmla="*/ 2 w 60"/>
                <a:gd name="T3" fmla="*/ 7 h 64"/>
                <a:gd name="T4" fmla="*/ 0 w 60"/>
                <a:gd name="T5" fmla="*/ 3 h 64"/>
                <a:gd name="T6" fmla="*/ 11 w 60"/>
                <a:gd name="T7" fmla="*/ 2 h 64"/>
                <a:gd name="T8" fmla="*/ 16 w 60"/>
                <a:gd name="T9" fmla="*/ 4 h 64"/>
                <a:gd name="T10" fmla="*/ 16 w 60"/>
                <a:gd name="T11" fmla="*/ 7 h 64"/>
                <a:gd name="T12" fmla="*/ 19 w 60"/>
                <a:gd name="T13" fmla="*/ 10 h 64"/>
                <a:gd name="T14" fmla="*/ 25 w 60"/>
                <a:gd name="T15" fmla="*/ 13 h 64"/>
                <a:gd name="T16" fmla="*/ 35 w 60"/>
                <a:gd name="T17" fmla="*/ 21 h 64"/>
                <a:gd name="T18" fmla="*/ 37 w 60"/>
                <a:gd name="T19" fmla="*/ 25 h 64"/>
                <a:gd name="T20" fmla="*/ 42 w 60"/>
                <a:gd name="T21" fmla="*/ 27 h 64"/>
                <a:gd name="T22" fmla="*/ 44 w 60"/>
                <a:gd name="T23" fmla="*/ 30 h 64"/>
                <a:gd name="T24" fmla="*/ 44 w 60"/>
                <a:gd name="T25" fmla="*/ 32 h 64"/>
                <a:gd name="T26" fmla="*/ 47 w 60"/>
                <a:gd name="T27" fmla="*/ 35 h 64"/>
                <a:gd name="T28" fmla="*/ 51 w 60"/>
                <a:gd name="T29" fmla="*/ 39 h 64"/>
                <a:gd name="T30" fmla="*/ 54 w 60"/>
                <a:gd name="T31" fmla="*/ 42 h 64"/>
                <a:gd name="T32" fmla="*/ 57 w 60"/>
                <a:gd name="T33" fmla="*/ 49 h 64"/>
                <a:gd name="T34" fmla="*/ 58 w 60"/>
                <a:gd name="T35" fmla="*/ 55 h 64"/>
                <a:gd name="T36" fmla="*/ 60 w 60"/>
                <a:gd name="T37" fmla="*/ 59 h 64"/>
                <a:gd name="T38" fmla="*/ 53 w 60"/>
                <a:gd name="T39" fmla="*/ 61 h 64"/>
                <a:gd name="T40" fmla="*/ 47 w 60"/>
                <a:gd name="T41" fmla="*/ 61 h 64"/>
                <a:gd name="T42" fmla="*/ 47 w 60"/>
                <a:gd name="T43" fmla="*/ 58 h 64"/>
                <a:gd name="T44" fmla="*/ 44 w 60"/>
                <a:gd name="T45" fmla="*/ 58 h 64"/>
                <a:gd name="T46" fmla="*/ 37 w 60"/>
                <a:gd name="T47" fmla="*/ 52 h 64"/>
                <a:gd name="T48" fmla="*/ 39 w 60"/>
                <a:gd name="T49" fmla="*/ 49 h 64"/>
                <a:gd name="T50" fmla="*/ 37 w 60"/>
                <a:gd name="T51" fmla="*/ 49 h 64"/>
                <a:gd name="T52" fmla="*/ 36 w 60"/>
                <a:gd name="T53" fmla="*/ 46 h 64"/>
                <a:gd name="T54" fmla="*/ 33 w 60"/>
                <a:gd name="T55" fmla="*/ 46 h 64"/>
                <a:gd name="T56" fmla="*/ 28 w 60"/>
                <a:gd name="T57" fmla="*/ 41 h 64"/>
                <a:gd name="T58" fmla="*/ 25 w 60"/>
                <a:gd name="T59" fmla="*/ 31 h 64"/>
                <a:gd name="T60" fmla="*/ 23 w 60"/>
                <a:gd name="T61" fmla="*/ 34 h 64"/>
                <a:gd name="T62" fmla="*/ 21 w 60"/>
                <a:gd name="T63" fmla="*/ 27 h 64"/>
                <a:gd name="T64" fmla="*/ 18 w 60"/>
                <a:gd name="T65" fmla="*/ 24 h 64"/>
                <a:gd name="T66" fmla="*/ 15 w 60"/>
                <a:gd name="T67" fmla="*/ 23 h 64"/>
                <a:gd name="T68" fmla="*/ 14 w 60"/>
                <a:gd name="T69" fmla="*/ 17 h 64"/>
                <a:gd name="T70" fmla="*/ 9 w 60"/>
                <a:gd name="T71" fmla="*/ 14 h 64"/>
                <a:gd name="T72" fmla="*/ 7 w 60"/>
                <a:gd name="T73" fmla="*/ 11 h 64"/>
                <a:gd name="T74" fmla="*/ 5 w 60"/>
                <a:gd name="T75" fmla="*/ 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64">
                  <a:moveTo>
                    <a:pt x="5" y="9"/>
                  </a:moveTo>
                  <a:cubicBezTo>
                    <a:pt x="5" y="7"/>
                    <a:pt x="3" y="8"/>
                    <a:pt x="2" y="7"/>
                  </a:cubicBezTo>
                  <a:cubicBezTo>
                    <a:pt x="1" y="6"/>
                    <a:pt x="2" y="3"/>
                    <a:pt x="0" y="3"/>
                  </a:cubicBezTo>
                  <a:cubicBezTo>
                    <a:pt x="3" y="0"/>
                    <a:pt x="6" y="4"/>
                    <a:pt x="11" y="2"/>
                  </a:cubicBezTo>
                  <a:cubicBezTo>
                    <a:pt x="10" y="5"/>
                    <a:pt x="15" y="3"/>
                    <a:pt x="16" y="4"/>
                  </a:cubicBezTo>
                  <a:cubicBezTo>
                    <a:pt x="17" y="5"/>
                    <a:pt x="16" y="7"/>
                    <a:pt x="16" y="7"/>
                  </a:cubicBezTo>
                  <a:cubicBezTo>
                    <a:pt x="18" y="8"/>
                    <a:pt x="20" y="7"/>
                    <a:pt x="19" y="10"/>
                  </a:cubicBezTo>
                  <a:cubicBezTo>
                    <a:pt x="23" y="9"/>
                    <a:pt x="22" y="13"/>
                    <a:pt x="25" y="13"/>
                  </a:cubicBezTo>
                  <a:cubicBezTo>
                    <a:pt x="27" y="13"/>
                    <a:pt x="31" y="21"/>
                    <a:pt x="35" y="21"/>
                  </a:cubicBezTo>
                  <a:cubicBezTo>
                    <a:pt x="38" y="21"/>
                    <a:pt x="36" y="24"/>
                    <a:pt x="37" y="25"/>
                  </a:cubicBezTo>
                  <a:cubicBezTo>
                    <a:pt x="38" y="26"/>
                    <a:pt x="41" y="26"/>
                    <a:pt x="42" y="27"/>
                  </a:cubicBezTo>
                  <a:cubicBezTo>
                    <a:pt x="42" y="27"/>
                    <a:pt x="44" y="29"/>
                    <a:pt x="44" y="30"/>
                  </a:cubicBezTo>
                  <a:cubicBezTo>
                    <a:pt x="45" y="30"/>
                    <a:pt x="44" y="32"/>
                    <a:pt x="44" y="32"/>
                  </a:cubicBezTo>
                  <a:cubicBezTo>
                    <a:pt x="45" y="33"/>
                    <a:pt x="46" y="34"/>
                    <a:pt x="47" y="35"/>
                  </a:cubicBezTo>
                  <a:cubicBezTo>
                    <a:pt x="48" y="36"/>
                    <a:pt x="49" y="39"/>
                    <a:pt x="51" y="39"/>
                  </a:cubicBezTo>
                  <a:cubicBezTo>
                    <a:pt x="52" y="40"/>
                    <a:pt x="54" y="42"/>
                    <a:pt x="54" y="42"/>
                  </a:cubicBezTo>
                  <a:cubicBezTo>
                    <a:pt x="56" y="44"/>
                    <a:pt x="55" y="49"/>
                    <a:pt x="57" y="49"/>
                  </a:cubicBezTo>
                  <a:cubicBezTo>
                    <a:pt x="59" y="49"/>
                    <a:pt x="59" y="53"/>
                    <a:pt x="58" y="55"/>
                  </a:cubicBezTo>
                  <a:cubicBezTo>
                    <a:pt x="58" y="57"/>
                    <a:pt x="55" y="59"/>
                    <a:pt x="60" y="59"/>
                  </a:cubicBezTo>
                  <a:cubicBezTo>
                    <a:pt x="59" y="64"/>
                    <a:pt x="55" y="61"/>
                    <a:pt x="53" y="61"/>
                  </a:cubicBezTo>
                  <a:cubicBezTo>
                    <a:pt x="51" y="60"/>
                    <a:pt x="49" y="61"/>
                    <a:pt x="47" y="61"/>
                  </a:cubicBezTo>
                  <a:cubicBezTo>
                    <a:pt x="47" y="60"/>
                    <a:pt x="48" y="58"/>
                    <a:pt x="47" y="58"/>
                  </a:cubicBezTo>
                  <a:cubicBezTo>
                    <a:pt x="47" y="57"/>
                    <a:pt x="45" y="58"/>
                    <a:pt x="44" y="58"/>
                  </a:cubicBezTo>
                  <a:cubicBezTo>
                    <a:pt x="43" y="57"/>
                    <a:pt x="41" y="52"/>
                    <a:pt x="37" y="52"/>
                  </a:cubicBezTo>
                  <a:cubicBezTo>
                    <a:pt x="38" y="51"/>
                    <a:pt x="39" y="51"/>
                    <a:pt x="39" y="49"/>
                  </a:cubicBezTo>
                  <a:cubicBezTo>
                    <a:pt x="39" y="48"/>
                    <a:pt x="37" y="49"/>
                    <a:pt x="37" y="49"/>
                  </a:cubicBezTo>
                  <a:cubicBezTo>
                    <a:pt x="36" y="50"/>
                    <a:pt x="37" y="47"/>
                    <a:pt x="36" y="46"/>
                  </a:cubicBezTo>
                  <a:cubicBezTo>
                    <a:pt x="35" y="46"/>
                    <a:pt x="34" y="47"/>
                    <a:pt x="33" y="46"/>
                  </a:cubicBezTo>
                  <a:cubicBezTo>
                    <a:pt x="31" y="45"/>
                    <a:pt x="31" y="41"/>
                    <a:pt x="28" y="41"/>
                  </a:cubicBezTo>
                  <a:cubicBezTo>
                    <a:pt x="29" y="35"/>
                    <a:pt x="25" y="35"/>
                    <a:pt x="25" y="31"/>
                  </a:cubicBezTo>
                  <a:cubicBezTo>
                    <a:pt x="23" y="31"/>
                    <a:pt x="24" y="33"/>
                    <a:pt x="23" y="34"/>
                  </a:cubicBezTo>
                  <a:cubicBezTo>
                    <a:pt x="21" y="32"/>
                    <a:pt x="22" y="29"/>
                    <a:pt x="21" y="27"/>
                  </a:cubicBezTo>
                  <a:cubicBezTo>
                    <a:pt x="20" y="26"/>
                    <a:pt x="18" y="25"/>
                    <a:pt x="18" y="24"/>
                  </a:cubicBezTo>
                  <a:cubicBezTo>
                    <a:pt x="17" y="24"/>
                    <a:pt x="17" y="22"/>
                    <a:pt x="15" y="23"/>
                  </a:cubicBezTo>
                  <a:cubicBezTo>
                    <a:pt x="16" y="20"/>
                    <a:pt x="14" y="19"/>
                    <a:pt x="14" y="17"/>
                  </a:cubicBezTo>
                  <a:cubicBezTo>
                    <a:pt x="13" y="15"/>
                    <a:pt x="11" y="15"/>
                    <a:pt x="9" y="14"/>
                  </a:cubicBezTo>
                  <a:cubicBezTo>
                    <a:pt x="9" y="14"/>
                    <a:pt x="6" y="11"/>
                    <a:pt x="7" y="11"/>
                  </a:cubicBezTo>
                  <a:cubicBezTo>
                    <a:pt x="6" y="9"/>
                    <a:pt x="10" y="6"/>
                    <a:pt x="5" y="9"/>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8" name="Freeform 115"/>
            <p:cNvSpPr>
              <a:spLocks/>
            </p:cNvSpPr>
            <p:nvPr/>
          </p:nvSpPr>
          <p:spPr bwMode="auto">
            <a:xfrm>
              <a:off x="5299075" y="3403600"/>
              <a:ext cx="161925" cy="295275"/>
            </a:xfrm>
            <a:custGeom>
              <a:avLst/>
              <a:gdLst>
                <a:gd name="T0" fmla="*/ 32 w 43"/>
                <a:gd name="T1" fmla="*/ 0 h 79"/>
                <a:gd name="T2" fmla="*/ 38 w 43"/>
                <a:gd name="T3" fmla="*/ 1 h 79"/>
                <a:gd name="T4" fmla="*/ 35 w 43"/>
                <a:gd name="T5" fmla="*/ 26 h 79"/>
                <a:gd name="T6" fmla="*/ 32 w 43"/>
                <a:gd name="T7" fmla="*/ 43 h 79"/>
                <a:gd name="T8" fmla="*/ 28 w 43"/>
                <a:gd name="T9" fmla="*/ 50 h 79"/>
                <a:gd name="T10" fmla="*/ 27 w 43"/>
                <a:gd name="T11" fmla="*/ 59 h 79"/>
                <a:gd name="T12" fmla="*/ 27 w 43"/>
                <a:gd name="T13" fmla="*/ 62 h 79"/>
                <a:gd name="T14" fmla="*/ 24 w 43"/>
                <a:gd name="T15" fmla="*/ 63 h 79"/>
                <a:gd name="T16" fmla="*/ 23 w 43"/>
                <a:gd name="T17" fmla="*/ 71 h 79"/>
                <a:gd name="T18" fmla="*/ 21 w 43"/>
                <a:gd name="T19" fmla="*/ 73 h 79"/>
                <a:gd name="T20" fmla="*/ 20 w 43"/>
                <a:gd name="T21" fmla="*/ 77 h 79"/>
                <a:gd name="T22" fmla="*/ 6 w 43"/>
                <a:gd name="T23" fmla="*/ 78 h 79"/>
                <a:gd name="T24" fmla="*/ 4 w 43"/>
                <a:gd name="T25" fmla="*/ 71 h 79"/>
                <a:gd name="T26" fmla="*/ 3 w 43"/>
                <a:gd name="T27" fmla="*/ 69 h 79"/>
                <a:gd name="T28" fmla="*/ 0 w 43"/>
                <a:gd name="T29" fmla="*/ 67 h 79"/>
                <a:gd name="T30" fmla="*/ 0 w 43"/>
                <a:gd name="T31" fmla="*/ 62 h 79"/>
                <a:gd name="T32" fmla="*/ 2 w 43"/>
                <a:gd name="T33" fmla="*/ 60 h 79"/>
                <a:gd name="T34" fmla="*/ 0 w 43"/>
                <a:gd name="T35" fmla="*/ 59 h 79"/>
                <a:gd name="T36" fmla="*/ 3 w 43"/>
                <a:gd name="T37" fmla="*/ 53 h 79"/>
                <a:gd name="T38" fmla="*/ 3 w 43"/>
                <a:gd name="T39" fmla="*/ 50 h 79"/>
                <a:gd name="T40" fmla="*/ 6 w 43"/>
                <a:gd name="T41" fmla="*/ 49 h 79"/>
                <a:gd name="T42" fmla="*/ 9 w 43"/>
                <a:gd name="T43" fmla="*/ 42 h 79"/>
                <a:gd name="T44" fmla="*/ 6 w 43"/>
                <a:gd name="T45" fmla="*/ 38 h 79"/>
                <a:gd name="T46" fmla="*/ 6 w 43"/>
                <a:gd name="T47" fmla="*/ 29 h 79"/>
                <a:gd name="T48" fmla="*/ 9 w 43"/>
                <a:gd name="T49" fmla="*/ 26 h 79"/>
                <a:gd name="T50" fmla="*/ 13 w 43"/>
                <a:gd name="T51" fmla="*/ 24 h 79"/>
                <a:gd name="T52" fmla="*/ 20 w 43"/>
                <a:gd name="T53" fmla="*/ 18 h 79"/>
                <a:gd name="T54" fmla="*/ 24 w 43"/>
                <a:gd name="T55" fmla="*/ 19 h 79"/>
                <a:gd name="T56" fmla="*/ 25 w 43"/>
                <a:gd name="T57" fmla="*/ 11 h 79"/>
                <a:gd name="T58" fmla="*/ 30 w 43"/>
                <a:gd name="T59" fmla="*/ 10 h 79"/>
                <a:gd name="T60" fmla="*/ 32 w 43"/>
                <a:gd name="T6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79">
                  <a:moveTo>
                    <a:pt x="32" y="0"/>
                  </a:moveTo>
                  <a:cubicBezTo>
                    <a:pt x="34" y="1"/>
                    <a:pt x="36" y="1"/>
                    <a:pt x="38" y="1"/>
                  </a:cubicBezTo>
                  <a:cubicBezTo>
                    <a:pt x="36" y="8"/>
                    <a:pt x="43" y="21"/>
                    <a:pt x="35" y="26"/>
                  </a:cubicBezTo>
                  <a:cubicBezTo>
                    <a:pt x="35" y="33"/>
                    <a:pt x="34" y="38"/>
                    <a:pt x="32" y="43"/>
                  </a:cubicBezTo>
                  <a:cubicBezTo>
                    <a:pt x="32" y="46"/>
                    <a:pt x="31" y="50"/>
                    <a:pt x="28" y="50"/>
                  </a:cubicBezTo>
                  <a:cubicBezTo>
                    <a:pt x="29" y="54"/>
                    <a:pt x="27" y="56"/>
                    <a:pt x="27" y="59"/>
                  </a:cubicBezTo>
                  <a:cubicBezTo>
                    <a:pt x="27" y="59"/>
                    <a:pt x="27" y="61"/>
                    <a:pt x="27" y="62"/>
                  </a:cubicBezTo>
                  <a:cubicBezTo>
                    <a:pt x="27" y="62"/>
                    <a:pt x="24" y="63"/>
                    <a:pt x="24" y="63"/>
                  </a:cubicBezTo>
                  <a:cubicBezTo>
                    <a:pt x="23" y="65"/>
                    <a:pt x="24" y="68"/>
                    <a:pt x="23" y="71"/>
                  </a:cubicBezTo>
                  <a:cubicBezTo>
                    <a:pt x="22" y="72"/>
                    <a:pt x="21" y="71"/>
                    <a:pt x="21" y="73"/>
                  </a:cubicBezTo>
                  <a:cubicBezTo>
                    <a:pt x="21" y="74"/>
                    <a:pt x="19" y="75"/>
                    <a:pt x="20" y="77"/>
                  </a:cubicBezTo>
                  <a:cubicBezTo>
                    <a:pt x="16" y="78"/>
                    <a:pt x="11" y="79"/>
                    <a:pt x="6" y="78"/>
                  </a:cubicBezTo>
                  <a:cubicBezTo>
                    <a:pt x="6" y="75"/>
                    <a:pt x="3" y="75"/>
                    <a:pt x="4" y="71"/>
                  </a:cubicBezTo>
                  <a:cubicBezTo>
                    <a:pt x="3" y="71"/>
                    <a:pt x="3" y="70"/>
                    <a:pt x="3" y="69"/>
                  </a:cubicBezTo>
                  <a:cubicBezTo>
                    <a:pt x="1" y="69"/>
                    <a:pt x="0" y="68"/>
                    <a:pt x="0" y="67"/>
                  </a:cubicBezTo>
                  <a:cubicBezTo>
                    <a:pt x="0" y="65"/>
                    <a:pt x="0" y="63"/>
                    <a:pt x="0" y="62"/>
                  </a:cubicBezTo>
                  <a:cubicBezTo>
                    <a:pt x="0" y="60"/>
                    <a:pt x="1" y="61"/>
                    <a:pt x="2" y="60"/>
                  </a:cubicBezTo>
                  <a:cubicBezTo>
                    <a:pt x="2" y="59"/>
                    <a:pt x="0" y="59"/>
                    <a:pt x="0" y="59"/>
                  </a:cubicBezTo>
                  <a:cubicBezTo>
                    <a:pt x="1" y="56"/>
                    <a:pt x="2" y="55"/>
                    <a:pt x="3" y="53"/>
                  </a:cubicBezTo>
                  <a:cubicBezTo>
                    <a:pt x="3" y="53"/>
                    <a:pt x="3" y="51"/>
                    <a:pt x="3" y="50"/>
                  </a:cubicBezTo>
                  <a:cubicBezTo>
                    <a:pt x="3" y="50"/>
                    <a:pt x="6" y="49"/>
                    <a:pt x="6" y="49"/>
                  </a:cubicBezTo>
                  <a:cubicBezTo>
                    <a:pt x="6" y="47"/>
                    <a:pt x="4" y="37"/>
                    <a:pt x="9" y="42"/>
                  </a:cubicBezTo>
                  <a:cubicBezTo>
                    <a:pt x="9" y="39"/>
                    <a:pt x="6" y="40"/>
                    <a:pt x="6" y="38"/>
                  </a:cubicBezTo>
                  <a:cubicBezTo>
                    <a:pt x="6" y="29"/>
                    <a:pt x="6" y="29"/>
                    <a:pt x="6" y="29"/>
                  </a:cubicBezTo>
                  <a:cubicBezTo>
                    <a:pt x="8" y="30"/>
                    <a:pt x="8" y="28"/>
                    <a:pt x="9" y="26"/>
                  </a:cubicBezTo>
                  <a:cubicBezTo>
                    <a:pt x="11" y="27"/>
                    <a:pt x="12" y="24"/>
                    <a:pt x="13" y="24"/>
                  </a:cubicBezTo>
                  <a:cubicBezTo>
                    <a:pt x="15" y="23"/>
                    <a:pt x="21" y="24"/>
                    <a:pt x="20" y="18"/>
                  </a:cubicBezTo>
                  <a:cubicBezTo>
                    <a:pt x="22" y="18"/>
                    <a:pt x="22" y="19"/>
                    <a:pt x="24" y="19"/>
                  </a:cubicBezTo>
                  <a:cubicBezTo>
                    <a:pt x="23" y="15"/>
                    <a:pt x="25" y="14"/>
                    <a:pt x="25" y="11"/>
                  </a:cubicBezTo>
                  <a:cubicBezTo>
                    <a:pt x="30" y="13"/>
                    <a:pt x="28" y="2"/>
                    <a:pt x="30" y="10"/>
                  </a:cubicBezTo>
                  <a:cubicBezTo>
                    <a:pt x="34" y="8"/>
                    <a:pt x="30" y="2"/>
                    <a:pt x="32" y="0"/>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sp>
          <p:nvSpPr>
            <p:cNvPr id="109" name="Freeform 116"/>
            <p:cNvSpPr>
              <a:spLocks/>
            </p:cNvSpPr>
            <p:nvPr/>
          </p:nvSpPr>
          <p:spPr bwMode="auto">
            <a:xfrm>
              <a:off x="6796087" y="3387725"/>
              <a:ext cx="866775" cy="633413"/>
            </a:xfrm>
            <a:custGeom>
              <a:avLst/>
              <a:gdLst>
                <a:gd name="T0" fmla="*/ 134 w 231"/>
                <a:gd name="T1" fmla="*/ 14 h 169"/>
                <a:gd name="T2" fmla="*/ 129 w 231"/>
                <a:gd name="T3" fmla="*/ 16 h 169"/>
                <a:gd name="T4" fmla="*/ 136 w 231"/>
                <a:gd name="T5" fmla="*/ 25 h 169"/>
                <a:gd name="T6" fmla="*/ 155 w 231"/>
                <a:gd name="T7" fmla="*/ 36 h 169"/>
                <a:gd name="T8" fmla="*/ 161 w 231"/>
                <a:gd name="T9" fmla="*/ 28 h 169"/>
                <a:gd name="T10" fmla="*/ 162 w 231"/>
                <a:gd name="T11" fmla="*/ 22 h 169"/>
                <a:gd name="T12" fmla="*/ 164 w 231"/>
                <a:gd name="T13" fmla="*/ 9 h 169"/>
                <a:gd name="T14" fmla="*/ 168 w 231"/>
                <a:gd name="T15" fmla="*/ 2 h 169"/>
                <a:gd name="T16" fmla="*/ 172 w 231"/>
                <a:gd name="T17" fmla="*/ 8 h 169"/>
                <a:gd name="T18" fmla="*/ 179 w 231"/>
                <a:gd name="T19" fmla="*/ 22 h 169"/>
                <a:gd name="T20" fmla="*/ 186 w 231"/>
                <a:gd name="T21" fmla="*/ 32 h 169"/>
                <a:gd name="T22" fmla="*/ 193 w 231"/>
                <a:gd name="T23" fmla="*/ 42 h 169"/>
                <a:gd name="T24" fmla="*/ 197 w 231"/>
                <a:gd name="T25" fmla="*/ 53 h 169"/>
                <a:gd name="T26" fmla="*/ 202 w 231"/>
                <a:gd name="T27" fmla="*/ 56 h 169"/>
                <a:gd name="T28" fmla="*/ 210 w 231"/>
                <a:gd name="T29" fmla="*/ 61 h 169"/>
                <a:gd name="T30" fmla="*/ 217 w 231"/>
                <a:gd name="T31" fmla="*/ 75 h 169"/>
                <a:gd name="T32" fmla="*/ 220 w 231"/>
                <a:gd name="T33" fmla="*/ 78 h 169"/>
                <a:gd name="T34" fmla="*/ 228 w 231"/>
                <a:gd name="T35" fmla="*/ 84 h 169"/>
                <a:gd name="T36" fmla="*/ 231 w 231"/>
                <a:gd name="T37" fmla="*/ 108 h 169"/>
                <a:gd name="T38" fmla="*/ 227 w 231"/>
                <a:gd name="T39" fmla="*/ 119 h 169"/>
                <a:gd name="T40" fmla="*/ 227 w 231"/>
                <a:gd name="T41" fmla="*/ 123 h 169"/>
                <a:gd name="T42" fmla="*/ 224 w 231"/>
                <a:gd name="T43" fmla="*/ 131 h 169"/>
                <a:gd name="T44" fmla="*/ 216 w 231"/>
                <a:gd name="T45" fmla="*/ 138 h 169"/>
                <a:gd name="T46" fmla="*/ 209 w 231"/>
                <a:gd name="T47" fmla="*/ 159 h 169"/>
                <a:gd name="T48" fmla="*/ 196 w 231"/>
                <a:gd name="T49" fmla="*/ 165 h 169"/>
                <a:gd name="T50" fmla="*/ 190 w 231"/>
                <a:gd name="T51" fmla="*/ 169 h 169"/>
                <a:gd name="T52" fmla="*/ 179 w 231"/>
                <a:gd name="T53" fmla="*/ 167 h 169"/>
                <a:gd name="T54" fmla="*/ 154 w 231"/>
                <a:gd name="T55" fmla="*/ 162 h 169"/>
                <a:gd name="T56" fmla="*/ 152 w 231"/>
                <a:gd name="T57" fmla="*/ 154 h 169"/>
                <a:gd name="T58" fmla="*/ 151 w 231"/>
                <a:gd name="T59" fmla="*/ 150 h 169"/>
                <a:gd name="T60" fmla="*/ 140 w 231"/>
                <a:gd name="T61" fmla="*/ 141 h 169"/>
                <a:gd name="T62" fmla="*/ 134 w 231"/>
                <a:gd name="T63" fmla="*/ 134 h 169"/>
                <a:gd name="T64" fmla="*/ 123 w 231"/>
                <a:gd name="T65" fmla="*/ 130 h 169"/>
                <a:gd name="T66" fmla="*/ 117 w 231"/>
                <a:gd name="T67" fmla="*/ 127 h 169"/>
                <a:gd name="T68" fmla="*/ 91 w 231"/>
                <a:gd name="T69" fmla="*/ 122 h 169"/>
                <a:gd name="T70" fmla="*/ 77 w 231"/>
                <a:gd name="T71" fmla="*/ 126 h 169"/>
                <a:gd name="T72" fmla="*/ 71 w 231"/>
                <a:gd name="T73" fmla="*/ 129 h 169"/>
                <a:gd name="T74" fmla="*/ 67 w 231"/>
                <a:gd name="T75" fmla="*/ 133 h 169"/>
                <a:gd name="T76" fmla="*/ 64 w 231"/>
                <a:gd name="T77" fmla="*/ 133 h 169"/>
                <a:gd name="T78" fmla="*/ 39 w 231"/>
                <a:gd name="T79" fmla="*/ 137 h 169"/>
                <a:gd name="T80" fmla="*/ 35 w 231"/>
                <a:gd name="T81" fmla="*/ 140 h 169"/>
                <a:gd name="T82" fmla="*/ 11 w 231"/>
                <a:gd name="T83" fmla="*/ 144 h 169"/>
                <a:gd name="T84" fmla="*/ 14 w 231"/>
                <a:gd name="T85" fmla="*/ 129 h 169"/>
                <a:gd name="T86" fmla="*/ 11 w 231"/>
                <a:gd name="T87" fmla="*/ 120 h 169"/>
                <a:gd name="T88" fmla="*/ 11 w 231"/>
                <a:gd name="T89" fmla="*/ 115 h 169"/>
                <a:gd name="T90" fmla="*/ 7 w 231"/>
                <a:gd name="T91" fmla="*/ 106 h 169"/>
                <a:gd name="T92" fmla="*/ 5 w 231"/>
                <a:gd name="T93" fmla="*/ 99 h 169"/>
                <a:gd name="T94" fmla="*/ 2 w 231"/>
                <a:gd name="T95" fmla="*/ 91 h 169"/>
                <a:gd name="T96" fmla="*/ 4 w 231"/>
                <a:gd name="T97" fmla="*/ 84 h 169"/>
                <a:gd name="T98" fmla="*/ 4 w 231"/>
                <a:gd name="T99" fmla="*/ 66 h 169"/>
                <a:gd name="T100" fmla="*/ 19 w 231"/>
                <a:gd name="T101" fmla="*/ 56 h 169"/>
                <a:gd name="T102" fmla="*/ 37 w 231"/>
                <a:gd name="T103" fmla="*/ 52 h 169"/>
                <a:gd name="T104" fmla="*/ 47 w 231"/>
                <a:gd name="T105" fmla="*/ 47 h 169"/>
                <a:gd name="T106" fmla="*/ 51 w 231"/>
                <a:gd name="T107" fmla="*/ 32 h 169"/>
                <a:gd name="T108" fmla="*/ 64 w 231"/>
                <a:gd name="T109" fmla="*/ 32 h 169"/>
                <a:gd name="T110" fmla="*/ 67 w 231"/>
                <a:gd name="T111" fmla="*/ 22 h 169"/>
                <a:gd name="T112" fmla="*/ 78 w 231"/>
                <a:gd name="T113" fmla="*/ 15 h 169"/>
                <a:gd name="T114" fmla="*/ 87 w 231"/>
                <a:gd name="T115" fmla="*/ 19 h 169"/>
                <a:gd name="T116" fmla="*/ 89 w 231"/>
                <a:gd name="T117" fmla="*/ 21 h 169"/>
                <a:gd name="T118" fmla="*/ 92 w 231"/>
                <a:gd name="T119" fmla="*/ 18 h 169"/>
                <a:gd name="T120" fmla="*/ 102 w 231"/>
                <a:gd name="T121" fmla="*/ 9 h 169"/>
                <a:gd name="T122" fmla="*/ 109 w 231"/>
                <a:gd name="T123" fmla="*/ 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1" h="169">
                  <a:moveTo>
                    <a:pt x="134" y="7"/>
                  </a:moveTo>
                  <a:cubicBezTo>
                    <a:pt x="134" y="14"/>
                    <a:pt x="134" y="14"/>
                    <a:pt x="134" y="14"/>
                  </a:cubicBezTo>
                  <a:cubicBezTo>
                    <a:pt x="130" y="14"/>
                    <a:pt x="130" y="14"/>
                    <a:pt x="130" y="14"/>
                  </a:cubicBezTo>
                  <a:cubicBezTo>
                    <a:pt x="132" y="15"/>
                    <a:pt x="131" y="16"/>
                    <a:pt x="129" y="16"/>
                  </a:cubicBezTo>
                  <a:cubicBezTo>
                    <a:pt x="131" y="19"/>
                    <a:pt x="128" y="18"/>
                    <a:pt x="129" y="22"/>
                  </a:cubicBezTo>
                  <a:cubicBezTo>
                    <a:pt x="130" y="24"/>
                    <a:pt x="132" y="25"/>
                    <a:pt x="136" y="25"/>
                  </a:cubicBezTo>
                  <a:cubicBezTo>
                    <a:pt x="136" y="31"/>
                    <a:pt x="145" y="29"/>
                    <a:pt x="145" y="35"/>
                  </a:cubicBezTo>
                  <a:cubicBezTo>
                    <a:pt x="149" y="35"/>
                    <a:pt x="153" y="34"/>
                    <a:pt x="155" y="36"/>
                  </a:cubicBezTo>
                  <a:cubicBezTo>
                    <a:pt x="158" y="35"/>
                    <a:pt x="155" y="30"/>
                    <a:pt x="161" y="32"/>
                  </a:cubicBezTo>
                  <a:cubicBezTo>
                    <a:pt x="160" y="31"/>
                    <a:pt x="159" y="28"/>
                    <a:pt x="161" y="28"/>
                  </a:cubicBezTo>
                  <a:cubicBezTo>
                    <a:pt x="163" y="28"/>
                    <a:pt x="161" y="25"/>
                    <a:pt x="161" y="23"/>
                  </a:cubicBezTo>
                  <a:cubicBezTo>
                    <a:pt x="161" y="23"/>
                    <a:pt x="162" y="23"/>
                    <a:pt x="162" y="22"/>
                  </a:cubicBezTo>
                  <a:cubicBezTo>
                    <a:pt x="162" y="21"/>
                    <a:pt x="164" y="19"/>
                    <a:pt x="164" y="16"/>
                  </a:cubicBezTo>
                  <a:cubicBezTo>
                    <a:pt x="163" y="15"/>
                    <a:pt x="162" y="14"/>
                    <a:pt x="164" y="9"/>
                  </a:cubicBezTo>
                  <a:cubicBezTo>
                    <a:pt x="164" y="9"/>
                    <a:pt x="166" y="10"/>
                    <a:pt x="167" y="9"/>
                  </a:cubicBezTo>
                  <a:cubicBezTo>
                    <a:pt x="168" y="8"/>
                    <a:pt x="167" y="4"/>
                    <a:pt x="168" y="2"/>
                  </a:cubicBezTo>
                  <a:cubicBezTo>
                    <a:pt x="171" y="2"/>
                    <a:pt x="169" y="7"/>
                    <a:pt x="171" y="8"/>
                  </a:cubicBezTo>
                  <a:cubicBezTo>
                    <a:pt x="171" y="8"/>
                    <a:pt x="172" y="8"/>
                    <a:pt x="172" y="8"/>
                  </a:cubicBezTo>
                  <a:cubicBezTo>
                    <a:pt x="173" y="10"/>
                    <a:pt x="174" y="13"/>
                    <a:pt x="175" y="15"/>
                  </a:cubicBezTo>
                  <a:cubicBezTo>
                    <a:pt x="176" y="17"/>
                    <a:pt x="179" y="19"/>
                    <a:pt x="179" y="22"/>
                  </a:cubicBezTo>
                  <a:cubicBezTo>
                    <a:pt x="183" y="18"/>
                    <a:pt x="180" y="24"/>
                    <a:pt x="185" y="23"/>
                  </a:cubicBezTo>
                  <a:cubicBezTo>
                    <a:pt x="185" y="26"/>
                    <a:pt x="184" y="30"/>
                    <a:pt x="186" y="32"/>
                  </a:cubicBezTo>
                  <a:cubicBezTo>
                    <a:pt x="188" y="34"/>
                    <a:pt x="186" y="37"/>
                    <a:pt x="188" y="42"/>
                  </a:cubicBezTo>
                  <a:cubicBezTo>
                    <a:pt x="191" y="37"/>
                    <a:pt x="188" y="41"/>
                    <a:pt x="193" y="42"/>
                  </a:cubicBezTo>
                  <a:cubicBezTo>
                    <a:pt x="194" y="44"/>
                    <a:pt x="192" y="44"/>
                    <a:pt x="192" y="46"/>
                  </a:cubicBezTo>
                  <a:cubicBezTo>
                    <a:pt x="194" y="48"/>
                    <a:pt x="198" y="48"/>
                    <a:pt x="197" y="53"/>
                  </a:cubicBezTo>
                  <a:cubicBezTo>
                    <a:pt x="198" y="53"/>
                    <a:pt x="201" y="52"/>
                    <a:pt x="202" y="53"/>
                  </a:cubicBezTo>
                  <a:cubicBezTo>
                    <a:pt x="202" y="53"/>
                    <a:pt x="201" y="55"/>
                    <a:pt x="202" y="56"/>
                  </a:cubicBezTo>
                  <a:cubicBezTo>
                    <a:pt x="202" y="56"/>
                    <a:pt x="204" y="55"/>
                    <a:pt x="204" y="56"/>
                  </a:cubicBezTo>
                  <a:cubicBezTo>
                    <a:pt x="206" y="58"/>
                    <a:pt x="206" y="62"/>
                    <a:pt x="210" y="61"/>
                  </a:cubicBezTo>
                  <a:cubicBezTo>
                    <a:pt x="210" y="65"/>
                    <a:pt x="213" y="69"/>
                    <a:pt x="214" y="71"/>
                  </a:cubicBezTo>
                  <a:cubicBezTo>
                    <a:pt x="215" y="72"/>
                    <a:pt x="216" y="74"/>
                    <a:pt x="217" y="75"/>
                  </a:cubicBezTo>
                  <a:cubicBezTo>
                    <a:pt x="217" y="76"/>
                    <a:pt x="219" y="75"/>
                    <a:pt x="220" y="75"/>
                  </a:cubicBezTo>
                  <a:cubicBezTo>
                    <a:pt x="220" y="76"/>
                    <a:pt x="219" y="78"/>
                    <a:pt x="220" y="78"/>
                  </a:cubicBezTo>
                  <a:cubicBezTo>
                    <a:pt x="221" y="79"/>
                    <a:pt x="223" y="79"/>
                    <a:pt x="223" y="78"/>
                  </a:cubicBezTo>
                  <a:cubicBezTo>
                    <a:pt x="226" y="81"/>
                    <a:pt x="223" y="85"/>
                    <a:pt x="228" y="84"/>
                  </a:cubicBezTo>
                  <a:cubicBezTo>
                    <a:pt x="225" y="88"/>
                    <a:pt x="229" y="93"/>
                    <a:pt x="230" y="99"/>
                  </a:cubicBezTo>
                  <a:cubicBezTo>
                    <a:pt x="230" y="102"/>
                    <a:pt x="228" y="106"/>
                    <a:pt x="231" y="108"/>
                  </a:cubicBezTo>
                  <a:cubicBezTo>
                    <a:pt x="228" y="110"/>
                    <a:pt x="229" y="112"/>
                    <a:pt x="228" y="117"/>
                  </a:cubicBezTo>
                  <a:cubicBezTo>
                    <a:pt x="228" y="117"/>
                    <a:pt x="226" y="118"/>
                    <a:pt x="227" y="119"/>
                  </a:cubicBezTo>
                  <a:cubicBezTo>
                    <a:pt x="227" y="119"/>
                    <a:pt x="228" y="119"/>
                    <a:pt x="228" y="119"/>
                  </a:cubicBezTo>
                  <a:cubicBezTo>
                    <a:pt x="228" y="119"/>
                    <a:pt x="227" y="122"/>
                    <a:pt x="227" y="123"/>
                  </a:cubicBezTo>
                  <a:cubicBezTo>
                    <a:pt x="227" y="123"/>
                    <a:pt x="224" y="124"/>
                    <a:pt x="224" y="124"/>
                  </a:cubicBezTo>
                  <a:cubicBezTo>
                    <a:pt x="224" y="126"/>
                    <a:pt x="227" y="128"/>
                    <a:pt x="224" y="131"/>
                  </a:cubicBezTo>
                  <a:cubicBezTo>
                    <a:pt x="221" y="131"/>
                    <a:pt x="222" y="135"/>
                    <a:pt x="218" y="134"/>
                  </a:cubicBezTo>
                  <a:cubicBezTo>
                    <a:pt x="219" y="137"/>
                    <a:pt x="218" y="139"/>
                    <a:pt x="216" y="138"/>
                  </a:cubicBezTo>
                  <a:cubicBezTo>
                    <a:pt x="217" y="144"/>
                    <a:pt x="213" y="146"/>
                    <a:pt x="214" y="151"/>
                  </a:cubicBezTo>
                  <a:cubicBezTo>
                    <a:pt x="208" y="150"/>
                    <a:pt x="209" y="156"/>
                    <a:pt x="209" y="159"/>
                  </a:cubicBezTo>
                  <a:cubicBezTo>
                    <a:pt x="207" y="159"/>
                    <a:pt x="204" y="159"/>
                    <a:pt x="204" y="161"/>
                  </a:cubicBezTo>
                  <a:cubicBezTo>
                    <a:pt x="204" y="163"/>
                    <a:pt x="199" y="164"/>
                    <a:pt x="196" y="165"/>
                  </a:cubicBezTo>
                  <a:cubicBezTo>
                    <a:pt x="195" y="166"/>
                    <a:pt x="194" y="167"/>
                    <a:pt x="193" y="168"/>
                  </a:cubicBezTo>
                  <a:cubicBezTo>
                    <a:pt x="192" y="169"/>
                    <a:pt x="190" y="168"/>
                    <a:pt x="190" y="169"/>
                  </a:cubicBezTo>
                  <a:cubicBezTo>
                    <a:pt x="187" y="168"/>
                    <a:pt x="186" y="165"/>
                    <a:pt x="182" y="164"/>
                  </a:cubicBezTo>
                  <a:cubicBezTo>
                    <a:pt x="179" y="162"/>
                    <a:pt x="180" y="166"/>
                    <a:pt x="179" y="167"/>
                  </a:cubicBezTo>
                  <a:cubicBezTo>
                    <a:pt x="176" y="168"/>
                    <a:pt x="171" y="166"/>
                    <a:pt x="169" y="169"/>
                  </a:cubicBezTo>
                  <a:cubicBezTo>
                    <a:pt x="164" y="167"/>
                    <a:pt x="161" y="163"/>
                    <a:pt x="154" y="162"/>
                  </a:cubicBezTo>
                  <a:cubicBezTo>
                    <a:pt x="155" y="160"/>
                    <a:pt x="155" y="159"/>
                    <a:pt x="154" y="155"/>
                  </a:cubicBezTo>
                  <a:cubicBezTo>
                    <a:pt x="154" y="155"/>
                    <a:pt x="153" y="155"/>
                    <a:pt x="152" y="154"/>
                  </a:cubicBezTo>
                  <a:cubicBezTo>
                    <a:pt x="152" y="154"/>
                    <a:pt x="153" y="153"/>
                    <a:pt x="152" y="153"/>
                  </a:cubicBezTo>
                  <a:cubicBezTo>
                    <a:pt x="152" y="151"/>
                    <a:pt x="149" y="150"/>
                    <a:pt x="151" y="150"/>
                  </a:cubicBezTo>
                  <a:cubicBezTo>
                    <a:pt x="150" y="149"/>
                    <a:pt x="145" y="145"/>
                    <a:pt x="144" y="148"/>
                  </a:cubicBezTo>
                  <a:cubicBezTo>
                    <a:pt x="142" y="147"/>
                    <a:pt x="142" y="143"/>
                    <a:pt x="140" y="141"/>
                  </a:cubicBezTo>
                  <a:cubicBezTo>
                    <a:pt x="139" y="138"/>
                    <a:pt x="141" y="138"/>
                    <a:pt x="141" y="136"/>
                  </a:cubicBezTo>
                  <a:cubicBezTo>
                    <a:pt x="140" y="134"/>
                    <a:pt x="139" y="135"/>
                    <a:pt x="134" y="134"/>
                  </a:cubicBezTo>
                  <a:cubicBezTo>
                    <a:pt x="131" y="136"/>
                    <a:pt x="132" y="141"/>
                    <a:pt x="126" y="140"/>
                  </a:cubicBezTo>
                  <a:cubicBezTo>
                    <a:pt x="127" y="134"/>
                    <a:pt x="122" y="136"/>
                    <a:pt x="123" y="130"/>
                  </a:cubicBezTo>
                  <a:cubicBezTo>
                    <a:pt x="120" y="130"/>
                    <a:pt x="119" y="128"/>
                    <a:pt x="115" y="129"/>
                  </a:cubicBezTo>
                  <a:cubicBezTo>
                    <a:pt x="115" y="127"/>
                    <a:pt x="116" y="128"/>
                    <a:pt x="117" y="127"/>
                  </a:cubicBezTo>
                  <a:cubicBezTo>
                    <a:pt x="114" y="123"/>
                    <a:pt x="110" y="127"/>
                    <a:pt x="103" y="126"/>
                  </a:cubicBezTo>
                  <a:cubicBezTo>
                    <a:pt x="99" y="125"/>
                    <a:pt x="95" y="123"/>
                    <a:pt x="91" y="122"/>
                  </a:cubicBezTo>
                  <a:cubicBezTo>
                    <a:pt x="88" y="123"/>
                    <a:pt x="83" y="122"/>
                    <a:pt x="82" y="126"/>
                  </a:cubicBezTo>
                  <a:cubicBezTo>
                    <a:pt x="80" y="126"/>
                    <a:pt x="79" y="126"/>
                    <a:pt x="77" y="126"/>
                  </a:cubicBezTo>
                  <a:cubicBezTo>
                    <a:pt x="75" y="126"/>
                    <a:pt x="76" y="127"/>
                    <a:pt x="75" y="127"/>
                  </a:cubicBezTo>
                  <a:cubicBezTo>
                    <a:pt x="73" y="128"/>
                    <a:pt x="74" y="125"/>
                    <a:pt x="71" y="129"/>
                  </a:cubicBezTo>
                  <a:cubicBezTo>
                    <a:pt x="71" y="129"/>
                    <a:pt x="69" y="130"/>
                    <a:pt x="70" y="131"/>
                  </a:cubicBezTo>
                  <a:cubicBezTo>
                    <a:pt x="68" y="129"/>
                    <a:pt x="67" y="127"/>
                    <a:pt x="67" y="133"/>
                  </a:cubicBezTo>
                  <a:cubicBezTo>
                    <a:pt x="66" y="133"/>
                    <a:pt x="66" y="131"/>
                    <a:pt x="64" y="131"/>
                  </a:cubicBezTo>
                  <a:cubicBezTo>
                    <a:pt x="62" y="131"/>
                    <a:pt x="64" y="133"/>
                    <a:pt x="64" y="133"/>
                  </a:cubicBezTo>
                  <a:cubicBezTo>
                    <a:pt x="62" y="136"/>
                    <a:pt x="58" y="134"/>
                    <a:pt x="57" y="138"/>
                  </a:cubicBezTo>
                  <a:cubicBezTo>
                    <a:pt x="53" y="136"/>
                    <a:pt x="45" y="138"/>
                    <a:pt x="39" y="137"/>
                  </a:cubicBezTo>
                  <a:cubicBezTo>
                    <a:pt x="37" y="137"/>
                    <a:pt x="38" y="139"/>
                    <a:pt x="37" y="140"/>
                  </a:cubicBezTo>
                  <a:cubicBezTo>
                    <a:pt x="37" y="140"/>
                    <a:pt x="35" y="140"/>
                    <a:pt x="35" y="140"/>
                  </a:cubicBezTo>
                  <a:cubicBezTo>
                    <a:pt x="33" y="140"/>
                    <a:pt x="32" y="141"/>
                    <a:pt x="30" y="141"/>
                  </a:cubicBezTo>
                  <a:cubicBezTo>
                    <a:pt x="26" y="142"/>
                    <a:pt x="19" y="145"/>
                    <a:pt x="11" y="144"/>
                  </a:cubicBezTo>
                  <a:cubicBezTo>
                    <a:pt x="12" y="141"/>
                    <a:pt x="11" y="136"/>
                    <a:pt x="15" y="136"/>
                  </a:cubicBezTo>
                  <a:cubicBezTo>
                    <a:pt x="14" y="134"/>
                    <a:pt x="17" y="129"/>
                    <a:pt x="14" y="129"/>
                  </a:cubicBezTo>
                  <a:cubicBezTo>
                    <a:pt x="10" y="128"/>
                    <a:pt x="15" y="127"/>
                    <a:pt x="14" y="123"/>
                  </a:cubicBezTo>
                  <a:cubicBezTo>
                    <a:pt x="12" y="120"/>
                    <a:pt x="12" y="126"/>
                    <a:pt x="11" y="120"/>
                  </a:cubicBezTo>
                  <a:cubicBezTo>
                    <a:pt x="11" y="120"/>
                    <a:pt x="11" y="118"/>
                    <a:pt x="11" y="117"/>
                  </a:cubicBezTo>
                  <a:cubicBezTo>
                    <a:pt x="9" y="116"/>
                    <a:pt x="11" y="117"/>
                    <a:pt x="11" y="115"/>
                  </a:cubicBezTo>
                  <a:cubicBezTo>
                    <a:pt x="10" y="112"/>
                    <a:pt x="7" y="109"/>
                    <a:pt x="9" y="108"/>
                  </a:cubicBezTo>
                  <a:cubicBezTo>
                    <a:pt x="10" y="106"/>
                    <a:pt x="7" y="107"/>
                    <a:pt x="7" y="106"/>
                  </a:cubicBezTo>
                  <a:cubicBezTo>
                    <a:pt x="6" y="106"/>
                    <a:pt x="7" y="104"/>
                    <a:pt x="7" y="103"/>
                  </a:cubicBezTo>
                  <a:cubicBezTo>
                    <a:pt x="7" y="103"/>
                    <a:pt x="5" y="99"/>
                    <a:pt x="5" y="99"/>
                  </a:cubicBezTo>
                  <a:cubicBezTo>
                    <a:pt x="3" y="98"/>
                    <a:pt x="6" y="99"/>
                    <a:pt x="5" y="96"/>
                  </a:cubicBezTo>
                  <a:cubicBezTo>
                    <a:pt x="5" y="94"/>
                    <a:pt x="2" y="94"/>
                    <a:pt x="2" y="91"/>
                  </a:cubicBezTo>
                  <a:cubicBezTo>
                    <a:pt x="6" y="91"/>
                    <a:pt x="4" y="86"/>
                    <a:pt x="7" y="85"/>
                  </a:cubicBezTo>
                  <a:cubicBezTo>
                    <a:pt x="7" y="83"/>
                    <a:pt x="4" y="84"/>
                    <a:pt x="4" y="84"/>
                  </a:cubicBezTo>
                  <a:cubicBezTo>
                    <a:pt x="3" y="82"/>
                    <a:pt x="5" y="79"/>
                    <a:pt x="1" y="80"/>
                  </a:cubicBezTo>
                  <a:cubicBezTo>
                    <a:pt x="0" y="73"/>
                    <a:pt x="3" y="71"/>
                    <a:pt x="4" y="66"/>
                  </a:cubicBezTo>
                  <a:cubicBezTo>
                    <a:pt x="5" y="68"/>
                    <a:pt x="11" y="66"/>
                    <a:pt x="11" y="63"/>
                  </a:cubicBezTo>
                  <a:cubicBezTo>
                    <a:pt x="11" y="60"/>
                    <a:pt x="20" y="62"/>
                    <a:pt x="19" y="56"/>
                  </a:cubicBezTo>
                  <a:cubicBezTo>
                    <a:pt x="27" y="57"/>
                    <a:pt x="31" y="53"/>
                    <a:pt x="37" y="53"/>
                  </a:cubicBezTo>
                  <a:cubicBezTo>
                    <a:pt x="39" y="53"/>
                    <a:pt x="38" y="51"/>
                    <a:pt x="37" y="52"/>
                  </a:cubicBezTo>
                  <a:cubicBezTo>
                    <a:pt x="40" y="49"/>
                    <a:pt x="44" y="51"/>
                    <a:pt x="44" y="46"/>
                  </a:cubicBezTo>
                  <a:cubicBezTo>
                    <a:pt x="46" y="46"/>
                    <a:pt x="46" y="47"/>
                    <a:pt x="47" y="47"/>
                  </a:cubicBezTo>
                  <a:cubicBezTo>
                    <a:pt x="51" y="48"/>
                    <a:pt x="46" y="41"/>
                    <a:pt x="51" y="43"/>
                  </a:cubicBezTo>
                  <a:cubicBezTo>
                    <a:pt x="50" y="37"/>
                    <a:pt x="51" y="38"/>
                    <a:pt x="51" y="32"/>
                  </a:cubicBezTo>
                  <a:cubicBezTo>
                    <a:pt x="55" y="32"/>
                    <a:pt x="57" y="34"/>
                    <a:pt x="60" y="35"/>
                  </a:cubicBezTo>
                  <a:cubicBezTo>
                    <a:pt x="61" y="34"/>
                    <a:pt x="61" y="31"/>
                    <a:pt x="64" y="32"/>
                  </a:cubicBezTo>
                  <a:cubicBezTo>
                    <a:pt x="62" y="29"/>
                    <a:pt x="68" y="27"/>
                    <a:pt x="64" y="26"/>
                  </a:cubicBezTo>
                  <a:cubicBezTo>
                    <a:pt x="65" y="25"/>
                    <a:pt x="67" y="25"/>
                    <a:pt x="67" y="22"/>
                  </a:cubicBezTo>
                  <a:cubicBezTo>
                    <a:pt x="71" y="23"/>
                    <a:pt x="69" y="17"/>
                    <a:pt x="74" y="19"/>
                  </a:cubicBezTo>
                  <a:cubicBezTo>
                    <a:pt x="75" y="18"/>
                    <a:pt x="77" y="16"/>
                    <a:pt x="78" y="15"/>
                  </a:cubicBezTo>
                  <a:cubicBezTo>
                    <a:pt x="80" y="16"/>
                    <a:pt x="82" y="17"/>
                    <a:pt x="85" y="16"/>
                  </a:cubicBezTo>
                  <a:cubicBezTo>
                    <a:pt x="82" y="19"/>
                    <a:pt x="86" y="18"/>
                    <a:pt x="87" y="19"/>
                  </a:cubicBezTo>
                  <a:cubicBezTo>
                    <a:pt x="87" y="19"/>
                    <a:pt x="86" y="21"/>
                    <a:pt x="87" y="21"/>
                  </a:cubicBezTo>
                  <a:cubicBezTo>
                    <a:pt x="87" y="21"/>
                    <a:pt x="89" y="20"/>
                    <a:pt x="89" y="21"/>
                  </a:cubicBezTo>
                  <a:cubicBezTo>
                    <a:pt x="90" y="21"/>
                    <a:pt x="91" y="25"/>
                    <a:pt x="95" y="23"/>
                  </a:cubicBezTo>
                  <a:cubicBezTo>
                    <a:pt x="97" y="24"/>
                    <a:pt x="96" y="16"/>
                    <a:pt x="92" y="18"/>
                  </a:cubicBezTo>
                  <a:cubicBezTo>
                    <a:pt x="93" y="16"/>
                    <a:pt x="95" y="16"/>
                    <a:pt x="96" y="15"/>
                  </a:cubicBezTo>
                  <a:cubicBezTo>
                    <a:pt x="97" y="11"/>
                    <a:pt x="98" y="10"/>
                    <a:pt x="102" y="9"/>
                  </a:cubicBezTo>
                  <a:cubicBezTo>
                    <a:pt x="102" y="6"/>
                    <a:pt x="103" y="5"/>
                    <a:pt x="106" y="5"/>
                  </a:cubicBezTo>
                  <a:cubicBezTo>
                    <a:pt x="104" y="9"/>
                    <a:pt x="105" y="7"/>
                    <a:pt x="109" y="7"/>
                  </a:cubicBezTo>
                  <a:cubicBezTo>
                    <a:pt x="115" y="0"/>
                    <a:pt x="126" y="7"/>
                    <a:pt x="134" y="7"/>
                  </a:cubicBezTo>
                </a:path>
              </a:pathLst>
            </a:custGeom>
            <a:solidFill>
              <a:schemeClr val="accent1"/>
            </a:solidFill>
            <a:ln>
              <a:noFill/>
            </a:ln>
            <a:effectLst/>
            <a:extLst/>
          </p:spPr>
          <p:txBody>
            <a:bodyPr/>
            <a:lstStyle/>
            <a:p>
              <a:pPr defTabSz="1228435">
                <a:defRPr/>
              </a:pPr>
              <a:endParaRPr lang="zh-CN" altLang="en-US" sz="2400">
                <a:latin typeface="Arial" panose="020B0604020202020204" pitchFamily="34" charset="0"/>
                <a:ea typeface="微软雅黑" panose="020B0503020204020204" pitchFamily="34" charset="-122"/>
                <a:sym typeface="Arial" panose="020B0604020202020204" pitchFamily="34" charset="0"/>
              </a:endParaRPr>
            </a:p>
          </p:txBody>
        </p:sp>
      </p:grpSp>
      <p:sp>
        <p:nvSpPr>
          <p:cNvPr id="110" name="流程图: 联系 8"/>
          <p:cNvSpPr/>
          <p:nvPr/>
        </p:nvSpPr>
        <p:spPr>
          <a:xfrm>
            <a:off x="6551551" y="4098768"/>
            <a:ext cx="635000"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3"/>
          </a:solidFill>
          <a:ln w="19050">
            <a:solidFill>
              <a:schemeClr val="bg1">
                <a:lumMod val="95000"/>
              </a:schemeClr>
            </a:solidFill>
          </a:ln>
          <a:effectLst>
            <a:outerShdw blurRad="149987" dist="250190" dir="8460000" algn="ctr">
              <a:srgbClr val="000000">
                <a:alpha val="28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35">
              <a:defRPr/>
            </a:pPr>
            <a:endParaRPr lang="zh-CN" altLang="en-US">
              <a:sym typeface="Arial" panose="020B0604020202020204" pitchFamily="34" charset="0"/>
            </a:endParaRPr>
          </a:p>
        </p:txBody>
      </p:sp>
      <p:sp>
        <p:nvSpPr>
          <p:cNvPr id="111" name="流程图: 联系 8"/>
          <p:cNvSpPr/>
          <p:nvPr/>
        </p:nvSpPr>
        <p:spPr>
          <a:xfrm>
            <a:off x="4710379" y="2307054"/>
            <a:ext cx="635000"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2"/>
          </a:solidFill>
          <a:ln w="19050">
            <a:solidFill>
              <a:schemeClr val="bg1">
                <a:lumMod val="95000"/>
              </a:schemeClr>
            </a:solidFill>
          </a:ln>
          <a:effectLst>
            <a:outerShdw blurRad="149987" dist="250190" dir="8460000" algn="ctr">
              <a:srgbClr val="000000">
                <a:alpha val="28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35">
              <a:defRPr/>
            </a:pPr>
            <a:endParaRPr lang="zh-CN" altLang="en-US">
              <a:sym typeface="Arial" panose="020B0604020202020204" pitchFamily="34" charset="0"/>
            </a:endParaRPr>
          </a:p>
        </p:txBody>
      </p:sp>
      <p:sp>
        <p:nvSpPr>
          <p:cNvPr id="112" name="流程图: 联系 8"/>
          <p:cNvSpPr/>
          <p:nvPr/>
        </p:nvSpPr>
        <p:spPr>
          <a:xfrm>
            <a:off x="1276817" y="1855101"/>
            <a:ext cx="635000" cy="944033"/>
          </a:xfrm>
          <a:custGeom>
            <a:avLst/>
            <a:gdLst/>
            <a:ahLst/>
            <a:cxnLst/>
            <a:rect l="l" t="t" r="r" b="b"/>
            <a:pathLst>
              <a:path w="1060450" h="1577190">
                <a:moveTo>
                  <a:pt x="734308" y="335078"/>
                </a:moveTo>
                <a:lnTo>
                  <a:pt x="613875" y="450848"/>
                </a:lnTo>
                <a:lnTo>
                  <a:pt x="457338" y="450848"/>
                </a:lnTo>
                <a:lnTo>
                  <a:pt x="336906" y="335079"/>
                </a:lnTo>
                <a:lnTo>
                  <a:pt x="305222" y="368039"/>
                </a:lnTo>
                <a:lnTo>
                  <a:pt x="457200" y="514131"/>
                </a:lnTo>
                <a:lnTo>
                  <a:pt x="457200" y="665162"/>
                </a:lnTo>
                <a:lnTo>
                  <a:pt x="461963" y="665162"/>
                </a:lnTo>
                <a:lnTo>
                  <a:pt x="461963" y="943530"/>
                </a:lnTo>
                <a:cubicBezTo>
                  <a:pt x="461963" y="959443"/>
                  <a:pt x="474863" y="972343"/>
                  <a:pt x="490776" y="972343"/>
                </a:cubicBezTo>
                <a:cubicBezTo>
                  <a:pt x="506689" y="972343"/>
                  <a:pt x="519589" y="959443"/>
                  <a:pt x="519589" y="943530"/>
                </a:cubicBezTo>
                <a:lnTo>
                  <a:pt x="519589" y="665162"/>
                </a:lnTo>
                <a:lnTo>
                  <a:pt x="554832" y="665162"/>
                </a:lnTo>
                <a:lnTo>
                  <a:pt x="554832" y="943530"/>
                </a:lnTo>
                <a:cubicBezTo>
                  <a:pt x="554832" y="959443"/>
                  <a:pt x="567732" y="972343"/>
                  <a:pt x="583645" y="972343"/>
                </a:cubicBezTo>
                <a:cubicBezTo>
                  <a:pt x="599558" y="972343"/>
                  <a:pt x="612458" y="959443"/>
                  <a:pt x="612458" y="943530"/>
                </a:cubicBezTo>
                <a:lnTo>
                  <a:pt x="612458" y="665162"/>
                </a:lnTo>
                <a:lnTo>
                  <a:pt x="614362" y="665162"/>
                </a:lnTo>
                <a:lnTo>
                  <a:pt x="614362" y="513796"/>
                </a:lnTo>
                <a:lnTo>
                  <a:pt x="765992" y="368038"/>
                </a:lnTo>
                <a:close/>
                <a:moveTo>
                  <a:pt x="539524" y="302757"/>
                </a:moveTo>
                <a:cubicBezTo>
                  <a:pt x="507836" y="302757"/>
                  <a:pt x="482147" y="328446"/>
                  <a:pt x="482147" y="360134"/>
                </a:cubicBezTo>
                <a:cubicBezTo>
                  <a:pt x="482147" y="391822"/>
                  <a:pt x="507836" y="417511"/>
                  <a:pt x="539524" y="417511"/>
                </a:cubicBezTo>
                <a:cubicBezTo>
                  <a:pt x="571212" y="417511"/>
                  <a:pt x="596901" y="391822"/>
                  <a:pt x="596901" y="360134"/>
                </a:cubicBezTo>
                <a:cubicBezTo>
                  <a:pt x="596901" y="328446"/>
                  <a:pt x="571212" y="302757"/>
                  <a:pt x="539524" y="302757"/>
                </a:cubicBezTo>
                <a:close/>
                <a:moveTo>
                  <a:pt x="530225" y="0"/>
                </a:moveTo>
                <a:cubicBezTo>
                  <a:pt x="823060" y="0"/>
                  <a:pt x="1060450" y="237390"/>
                  <a:pt x="1060450" y="530225"/>
                </a:cubicBezTo>
                <a:cubicBezTo>
                  <a:pt x="1060450" y="623814"/>
                  <a:pt x="1036203" y="711739"/>
                  <a:pt x="991505" y="786867"/>
                </a:cubicBezTo>
                <a:cubicBezTo>
                  <a:pt x="986896" y="797848"/>
                  <a:pt x="980778" y="808487"/>
                  <a:pt x="974005" y="819109"/>
                </a:cubicBezTo>
                <a:cubicBezTo>
                  <a:pt x="971394" y="824510"/>
                  <a:pt x="968062" y="829435"/>
                  <a:pt x="963990" y="833838"/>
                </a:cubicBezTo>
                <a:cubicBezTo>
                  <a:pt x="930875" y="885676"/>
                  <a:pt x="886613" y="938225"/>
                  <a:pt x="840383" y="984455"/>
                </a:cubicBezTo>
                <a:cubicBezTo>
                  <a:pt x="667147" y="1168274"/>
                  <a:pt x="592334" y="1361619"/>
                  <a:pt x="536574" y="1577190"/>
                </a:cubicBezTo>
                <a:cubicBezTo>
                  <a:pt x="453295" y="1380671"/>
                  <a:pt x="392243" y="1203201"/>
                  <a:pt x="267689" y="1035256"/>
                </a:cubicBezTo>
                <a:cubicBezTo>
                  <a:pt x="174316" y="941883"/>
                  <a:pt x="72008" y="838967"/>
                  <a:pt x="53924" y="759192"/>
                </a:cubicBezTo>
                <a:cubicBezTo>
                  <a:pt x="18761" y="690487"/>
                  <a:pt x="0" y="612547"/>
                  <a:pt x="0" y="530225"/>
                </a:cubicBezTo>
                <a:cubicBezTo>
                  <a:pt x="0" y="237390"/>
                  <a:pt x="237390" y="0"/>
                  <a:pt x="530225" y="0"/>
                </a:cubicBezTo>
                <a:close/>
              </a:path>
            </a:pathLst>
          </a:custGeom>
          <a:solidFill>
            <a:schemeClr val="accent1"/>
          </a:solidFill>
          <a:ln w="19050">
            <a:solidFill>
              <a:schemeClr val="bg1">
                <a:lumMod val="95000"/>
              </a:schemeClr>
            </a:solidFill>
          </a:ln>
          <a:effectLst>
            <a:outerShdw blurRad="149987" dist="250190" dir="8460000" algn="ctr">
              <a:srgbClr val="000000">
                <a:alpha val="28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228435">
              <a:defRPr/>
            </a:pPr>
            <a:endParaRPr lang="zh-CN" altLang="en-US" dirty="0">
              <a:sym typeface="Arial" panose="020B0604020202020204" pitchFamily="34" charset="0"/>
            </a:endParaRPr>
          </a:p>
        </p:txBody>
      </p:sp>
      <p:sp>
        <p:nvSpPr>
          <p:cNvPr id="113" name="矩形 112"/>
          <p:cNvSpPr/>
          <p:nvPr/>
        </p:nvSpPr>
        <p:spPr>
          <a:xfrm>
            <a:off x="8124395" y="1796819"/>
            <a:ext cx="1856598" cy="379656"/>
          </a:xfrm>
          <a:prstGeom prst="rect">
            <a:avLst/>
          </a:prstGeom>
        </p:spPr>
        <p:txBody>
          <a:bodyPr wrap="none">
            <a:spAutoFit/>
          </a:bodyPr>
          <a:lstStyle/>
          <a:p>
            <a:r>
              <a:rPr lang="zh-CN" altLang="en-US" sz="1867" b="1" dirty="0">
                <a:solidFill>
                  <a:schemeClr val="tx1">
                    <a:lumMod val="75000"/>
                    <a:lumOff val="25000"/>
                  </a:schemeClr>
                </a:solidFill>
                <a:latin typeface="+mn-ea"/>
                <a:sym typeface="Arial" panose="020B0604020202020204" pitchFamily="34" charset="0"/>
              </a:rPr>
              <a:t>单击添加标题一</a:t>
            </a:r>
          </a:p>
        </p:txBody>
      </p:sp>
      <p:sp>
        <p:nvSpPr>
          <p:cNvPr id="114" name="矩形 113"/>
          <p:cNvSpPr/>
          <p:nvPr/>
        </p:nvSpPr>
        <p:spPr>
          <a:xfrm>
            <a:off x="8176391" y="3110967"/>
            <a:ext cx="1856598" cy="379656"/>
          </a:xfrm>
          <a:prstGeom prst="rect">
            <a:avLst/>
          </a:prstGeom>
        </p:spPr>
        <p:txBody>
          <a:bodyPr wrap="none">
            <a:spAutoFit/>
          </a:bodyPr>
          <a:lstStyle/>
          <a:p>
            <a:r>
              <a:rPr lang="zh-CN" altLang="en-US" sz="1867" b="1" dirty="0">
                <a:solidFill>
                  <a:schemeClr val="tx1">
                    <a:lumMod val="75000"/>
                    <a:lumOff val="25000"/>
                  </a:schemeClr>
                </a:solidFill>
                <a:latin typeface="+mn-ea"/>
                <a:sym typeface="Arial" panose="020B0604020202020204" pitchFamily="34" charset="0"/>
              </a:rPr>
              <a:t>单击添加标题二</a:t>
            </a:r>
          </a:p>
        </p:txBody>
      </p:sp>
      <p:sp>
        <p:nvSpPr>
          <p:cNvPr id="115" name="矩形 114"/>
          <p:cNvSpPr/>
          <p:nvPr/>
        </p:nvSpPr>
        <p:spPr>
          <a:xfrm>
            <a:off x="8238944" y="4466045"/>
            <a:ext cx="1856598" cy="379656"/>
          </a:xfrm>
          <a:prstGeom prst="rect">
            <a:avLst/>
          </a:prstGeom>
        </p:spPr>
        <p:txBody>
          <a:bodyPr wrap="none">
            <a:spAutoFit/>
          </a:bodyPr>
          <a:lstStyle/>
          <a:p>
            <a:r>
              <a:rPr lang="zh-CN" altLang="en-US" sz="1867" b="1" dirty="0">
                <a:solidFill>
                  <a:schemeClr val="tx1">
                    <a:lumMod val="75000"/>
                    <a:lumOff val="25000"/>
                  </a:schemeClr>
                </a:solidFill>
                <a:latin typeface="+mn-ea"/>
                <a:sym typeface="Arial" panose="020B0604020202020204" pitchFamily="34" charset="0"/>
              </a:rPr>
              <a:t>单击添加标题三</a:t>
            </a:r>
          </a:p>
        </p:txBody>
      </p:sp>
      <p:cxnSp>
        <p:nvCxnSpPr>
          <p:cNvPr id="116" name="直接连接符 115"/>
          <p:cNvCxnSpPr/>
          <p:nvPr/>
        </p:nvCxnSpPr>
        <p:spPr>
          <a:xfrm>
            <a:off x="8200562" y="2282621"/>
            <a:ext cx="260917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117" name="直接连接符 116"/>
          <p:cNvCxnSpPr/>
          <p:nvPr/>
        </p:nvCxnSpPr>
        <p:spPr>
          <a:xfrm>
            <a:off x="8238569" y="3597897"/>
            <a:ext cx="2609175" cy="0"/>
          </a:xfrm>
          <a:prstGeom prst="line">
            <a:avLst/>
          </a:prstGeom>
          <a:noFill/>
          <a:ln w="12700" cap="flat" cmpd="sng" algn="ctr">
            <a:solidFill>
              <a:sysClr val="window" lastClr="FFFFFF">
                <a:lumMod val="50000"/>
              </a:sysClr>
            </a:solidFill>
            <a:prstDash val="dash"/>
            <a:headEnd type="none" w="med" len="med"/>
            <a:tailEnd type="none" w="med" len="med"/>
          </a:ln>
          <a:effectLst/>
        </p:spPr>
      </p:cxnSp>
      <p:cxnSp>
        <p:nvCxnSpPr>
          <p:cNvPr id="118" name="直接连接符 117"/>
          <p:cNvCxnSpPr/>
          <p:nvPr/>
        </p:nvCxnSpPr>
        <p:spPr>
          <a:xfrm>
            <a:off x="8307825" y="4952977"/>
            <a:ext cx="2609175" cy="0"/>
          </a:xfrm>
          <a:prstGeom prst="line">
            <a:avLst/>
          </a:prstGeom>
          <a:noFill/>
          <a:ln w="12700" cap="flat" cmpd="sng" algn="ctr">
            <a:solidFill>
              <a:sysClr val="window" lastClr="FFFFFF">
                <a:lumMod val="50000"/>
              </a:sysClr>
            </a:solidFill>
            <a:prstDash val="dash"/>
            <a:headEnd type="none" w="med" len="med"/>
            <a:tailEnd type="none" w="med" len="med"/>
          </a:ln>
          <a:effectLst/>
        </p:spPr>
      </p:cxnSp>
      <p:sp>
        <p:nvSpPr>
          <p:cNvPr id="119" name="TextBox 615"/>
          <p:cNvSpPr txBox="1"/>
          <p:nvPr/>
        </p:nvSpPr>
        <p:spPr>
          <a:xfrm>
            <a:off x="8112225" y="2298263"/>
            <a:ext cx="3339308" cy="543867"/>
          </a:xfrm>
          <a:prstGeom prst="rect">
            <a:avLst/>
          </a:prstGeom>
          <a:noFill/>
        </p:spPr>
        <p:txBody>
          <a:bodyPr wrap="square" rtlCol="0">
            <a:spAutoFit/>
          </a:bodyPr>
          <a:lstStyle/>
          <a:p>
            <a:r>
              <a:rPr lang="zh-CN" altLang="en-US" sz="1467" dirty="0">
                <a:solidFill>
                  <a:schemeClr val="tx1">
                    <a:lumMod val="75000"/>
                    <a:lumOff val="25000"/>
                  </a:schemeClr>
                </a:solidFill>
                <a:latin typeface="+mn-ea"/>
                <a:sym typeface="Arial" panose="020B0604020202020204" pitchFamily="34" charset="0"/>
              </a:rPr>
              <a:t>点击输入简要文本内容，文字内容需概况精炼的说明该分项内容</a:t>
            </a:r>
            <a:endParaRPr lang="en-US" altLang="zh-CN" sz="1467" dirty="0">
              <a:solidFill>
                <a:schemeClr val="tx1">
                  <a:lumMod val="75000"/>
                  <a:lumOff val="25000"/>
                </a:schemeClr>
              </a:solidFill>
              <a:latin typeface="+mn-ea"/>
              <a:sym typeface="Arial" panose="020B0604020202020204" pitchFamily="34" charset="0"/>
            </a:endParaRPr>
          </a:p>
        </p:txBody>
      </p:sp>
      <p:sp>
        <p:nvSpPr>
          <p:cNvPr id="120" name="TextBox 616"/>
          <p:cNvSpPr txBox="1"/>
          <p:nvPr/>
        </p:nvSpPr>
        <p:spPr>
          <a:xfrm>
            <a:off x="8162522" y="3612413"/>
            <a:ext cx="3310076" cy="584775"/>
          </a:xfrm>
          <a:prstGeom prst="rect">
            <a:avLst/>
          </a:prstGeom>
          <a:noFill/>
        </p:spPr>
        <p:txBody>
          <a:bodyPr wrap="square" rtlCol="0">
            <a:spAutoFit/>
          </a:bodyPr>
          <a:lstStyle/>
          <a:p>
            <a:r>
              <a:rPr lang="zh-CN" altLang="en-US" sz="1600" dirty="0">
                <a:solidFill>
                  <a:schemeClr val="tx1">
                    <a:lumMod val="75000"/>
                    <a:lumOff val="25000"/>
                  </a:schemeClr>
                </a:solidFill>
                <a:latin typeface="+mn-ea"/>
                <a:sym typeface="Arial" panose="020B0604020202020204" pitchFamily="34" charset="0"/>
              </a:rPr>
              <a:t>点击输入简要文本内容，文字内容需概况精炼的说明该分项内容</a:t>
            </a:r>
            <a:endParaRPr lang="en-US" altLang="zh-CN" sz="1600" dirty="0">
              <a:solidFill>
                <a:schemeClr val="tx1">
                  <a:lumMod val="75000"/>
                  <a:lumOff val="25000"/>
                </a:schemeClr>
              </a:solidFill>
              <a:latin typeface="+mn-ea"/>
              <a:sym typeface="Arial" panose="020B0604020202020204" pitchFamily="34" charset="0"/>
            </a:endParaRPr>
          </a:p>
        </p:txBody>
      </p:sp>
      <p:sp>
        <p:nvSpPr>
          <p:cNvPr id="121" name="TextBox 617"/>
          <p:cNvSpPr txBox="1"/>
          <p:nvPr/>
        </p:nvSpPr>
        <p:spPr>
          <a:xfrm>
            <a:off x="8226205" y="4967493"/>
            <a:ext cx="3342403" cy="584775"/>
          </a:xfrm>
          <a:prstGeom prst="rect">
            <a:avLst/>
          </a:prstGeom>
          <a:noFill/>
        </p:spPr>
        <p:txBody>
          <a:bodyPr wrap="square" rtlCol="0">
            <a:spAutoFit/>
          </a:bodyPr>
          <a:lstStyle/>
          <a:p>
            <a:r>
              <a:rPr lang="zh-CN" altLang="en-US" sz="1600" dirty="0">
                <a:solidFill>
                  <a:schemeClr val="tx1">
                    <a:lumMod val="75000"/>
                    <a:lumOff val="25000"/>
                  </a:schemeClr>
                </a:solidFill>
                <a:latin typeface="+mn-ea"/>
                <a:sym typeface="Arial" panose="020B0604020202020204" pitchFamily="34" charset="0"/>
              </a:rPr>
              <a:t>点击输入简要文本内容，文字内容需概况精炼的说明该分项内容</a:t>
            </a:r>
            <a:endParaRPr lang="en-US" altLang="zh-CN" sz="1600" dirty="0">
              <a:solidFill>
                <a:schemeClr val="tx1">
                  <a:lumMod val="75000"/>
                  <a:lumOff val="25000"/>
                </a:schemeClr>
              </a:solidFill>
              <a:latin typeface="+mn-ea"/>
              <a:sym typeface="Arial" panose="020B0604020202020204" pitchFamily="34" charset="0"/>
            </a:endParaRPr>
          </a:p>
        </p:txBody>
      </p:sp>
    </p:spTree>
    <p:extLst>
      <p:ext uri="{BB962C8B-B14F-4D97-AF65-F5344CB8AC3E}">
        <p14:creationId xmlns:p14="http://schemas.microsoft.com/office/powerpoint/2010/main" val="3395016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1" fill="hold" grpId="0" nodeType="afterEffect">
                                  <p:stCondLst>
                                    <p:cond delay="0"/>
                                  </p:stCondLst>
                                  <p:childTnLst>
                                    <p:set>
                                      <p:cBhvr>
                                        <p:cTn id="10" dur="1" fill="hold">
                                          <p:stCondLst>
                                            <p:cond delay="0"/>
                                          </p:stCondLst>
                                        </p:cTn>
                                        <p:tgtEl>
                                          <p:spTgt spid="112"/>
                                        </p:tgtEl>
                                        <p:attrNameLst>
                                          <p:attrName>style.visibility</p:attrName>
                                        </p:attrNameLst>
                                      </p:cBhvr>
                                      <p:to>
                                        <p:strVal val="visible"/>
                                      </p:to>
                                    </p:set>
                                    <p:anim calcmode="lin" valueType="num">
                                      <p:cBhvr additive="base">
                                        <p:cTn id="11" dur="500" fill="hold"/>
                                        <p:tgtEl>
                                          <p:spTgt spid="112"/>
                                        </p:tgtEl>
                                        <p:attrNameLst>
                                          <p:attrName>ppt_x</p:attrName>
                                        </p:attrNameLst>
                                      </p:cBhvr>
                                      <p:tavLst>
                                        <p:tav tm="0">
                                          <p:val>
                                            <p:strVal val="#ppt_x"/>
                                          </p:val>
                                        </p:tav>
                                        <p:tav tm="100000">
                                          <p:val>
                                            <p:strVal val="#ppt_x"/>
                                          </p:val>
                                        </p:tav>
                                      </p:tavLst>
                                    </p:anim>
                                    <p:anim calcmode="lin" valueType="num">
                                      <p:cBhvr additive="base">
                                        <p:cTn id="12" dur="500" fill="hold"/>
                                        <p:tgtEl>
                                          <p:spTgt spid="112"/>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cBhvr additive="base">
                                        <p:cTn id="15" dur="500" fill="hold"/>
                                        <p:tgtEl>
                                          <p:spTgt spid="111"/>
                                        </p:tgtEl>
                                        <p:attrNameLst>
                                          <p:attrName>ppt_x</p:attrName>
                                        </p:attrNameLst>
                                      </p:cBhvr>
                                      <p:tavLst>
                                        <p:tav tm="0">
                                          <p:val>
                                            <p:strVal val="#ppt_x"/>
                                          </p:val>
                                        </p:tav>
                                        <p:tav tm="100000">
                                          <p:val>
                                            <p:strVal val="#ppt_x"/>
                                          </p:val>
                                        </p:tav>
                                      </p:tavLst>
                                    </p:anim>
                                    <p:anim calcmode="lin" valueType="num">
                                      <p:cBhvr additive="base">
                                        <p:cTn id="16" dur="500" fill="hold"/>
                                        <p:tgtEl>
                                          <p:spTgt spid="111"/>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110"/>
                                        </p:tgtEl>
                                        <p:attrNameLst>
                                          <p:attrName>style.visibility</p:attrName>
                                        </p:attrNameLst>
                                      </p:cBhvr>
                                      <p:to>
                                        <p:strVal val="visible"/>
                                      </p:to>
                                    </p:set>
                                    <p:anim calcmode="lin" valueType="num">
                                      <p:cBhvr additive="base">
                                        <p:cTn id="19" dur="500" fill="hold"/>
                                        <p:tgtEl>
                                          <p:spTgt spid="110"/>
                                        </p:tgtEl>
                                        <p:attrNameLst>
                                          <p:attrName>ppt_x</p:attrName>
                                        </p:attrNameLst>
                                      </p:cBhvr>
                                      <p:tavLst>
                                        <p:tav tm="0">
                                          <p:val>
                                            <p:strVal val="#ppt_x"/>
                                          </p:val>
                                        </p:tav>
                                        <p:tav tm="100000">
                                          <p:val>
                                            <p:strVal val="#ppt_x"/>
                                          </p:val>
                                        </p:tav>
                                      </p:tavLst>
                                    </p:anim>
                                    <p:anim calcmode="lin" valueType="num">
                                      <p:cBhvr additive="base">
                                        <p:cTn id="20" dur="500" fill="hold"/>
                                        <p:tgtEl>
                                          <p:spTgt spid="11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1000"/>
                                  </p:stCondLst>
                                  <p:childTnLst>
                                    <p:set>
                                      <p:cBhvr>
                                        <p:cTn id="22" dur="1" fill="hold">
                                          <p:stCondLst>
                                            <p:cond delay="0"/>
                                          </p:stCondLst>
                                        </p:cTn>
                                        <p:tgtEl>
                                          <p:spTgt spid="119"/>
                                        </p:tgtEl>
                                        <p:attrNameLst>
                                          <p:attrName>style.visibility</p:attrName>
                                        </p:attrNameLst>
                                      </p:cBhvr>
                                      <p:to>
                                        <p:strVal val="visible"/>
                                      </p:to>
                                    </p:set>
                                    <p:animEffect transition="in" filter="fade">
                                      <p:cBhvr>
                                        <p:cTn id="23" dur="500"/>
                                        <p:tgtEl>
                                          <p:spTgt spid="119"/>
                                        </p:tgtEl>
                                      </p:cBhvr>
                                    </p:animEffect>
                                  </p:childTnLst>
                                </p:cTn>
                              </p:par>
                              <p:par>
                                <p:cTn id="24" presetID="10" presetClass="entr" presetSubtype="0" fill="hold" grpId="0" nodeType="withEffect">
                                  <p:stCondLst>
                                    <p:cond delay="1000"/>
                                  </p:stCondLst>
                                  <p:childTnLst>
                                    <p:set>
                                      <p:cBhvr>
                                        <p:cTn id="25" dur="1" fill="hold">
                                          <p:stCondLst>
                                            <p:cond delay="0"/>
                                          </p:stCondLst>
                                        </p:cTn>
                                        <p:tgtEl>
                                          <p:spTgt spid="120"/>
                                        </p:tgtEl>
                                        <p:attrNameLst>
                                          <p:attrName>style.visibility</p:attrName>
                                        </p:attrNameLst>
                                      </p:cBhvr>
                                      <p:to>
                                        <p:strVal val="visible"/>
                                      </p:to>
                                    </p:set>
                                    <p:animEffect transition="in" filter="fade">
                                      <p:cBhvr>
                                        <p:cTn id="26" dur="500"/>
                                        <p:tgtEl>
                                          <p:spTgt spid="120"/>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121"/>
                                        </p:tgtEl>
                                        <p:attrNameLst>
                                          <p:attrName>style.visibility</p:attrName>
                                        </p:attrNameLst>
                                      </p:cBhvr>
                                      <p:to>
                                        <p:strVal val="visible"/>
                                      </p:to>
                                    </p:set>
                                    <p:animEffect transition="in" filter="fade">
                                      <p:cBhvr>
                                        <p:cTn id="29" dur="500"/>
                                        <p:tgtEl>
                                          <p:spTgt spid="121"/>
                                        </p:tgtEl>
                                      </p:cBhvr>
                                    </p:animEffect>
                                  </p:childTnLst>
                                </p:cTn>
                              </p:par>
                              <p:par>
                                <p:cTn id="30" presetID="22" presetClass="entr" presetSubtype="8" fill="hold" grpId="0" nodeType="withEffect">
                                  <p:stCondLst>
                                    <p:cond delay="500"/>
                                  </p:stCondLst>
                                  <p:childTnLst>
                                    <p:set>
                                      <p:cBhvr>
                                        <p:cTn id="31" dur="1" fill="hold">
                                          <p:stCondLst>
                                            <p:cond delay="0"/>
                                          </p:stCondLst>
                                        </p:cTn>
                                        <p:tgtEl>
                                          <p:spTgt spid="113"/>
                                        </p:tgtEl>
                                        <p:attrNameLst>
                                          <p:attrName>style.visibility</p:attrName>
                                        </p:attrNameLst>
                                      </p:cBhvr>
                                      <p:to>
                                        <p:strVal val="visible"/>
                                      </p:to>
                                    </p:set>
                                    <p:animEffect transition="in" filter="wipe(left)">
                                      <p:cBhvr>
                                        <p:cTn id="32" dur="500"/>
                                        <p:tgtEl>
                                          <p:spTgt spid="113"/>
                                        </p:tgtEl>
                                      </p:cBhvr>
                                    </p:animEffect>
                                  </p:childTnLst>
                                </p:cTn>
                              </p:par>
                              <p:par>
                                <p:cTn id="33" presetID="22" presetClass="entr" presetSubtype="8" fill="hold" grpId="0" nodeType="withEffect">
                                  <p:stCondLst>
                                    <p:cond delay="500"/>
                                  </p:stCondLst>
                                  <p:childTnLst>
                                    <p:set>
                                      <p:cBhvr>
                                        <p:cTn id="34" dur="1" fill="hold">
                                          <p:stCondLst>
                                            <p:cond delay="0"/>
                                          </p:stCondLst>
                                        </p:cTn>
                                        <p:tgtEl>
                                          <p:spTgt spid="114"/>
                                        </p:tgtEl>
                                        <p:attrNameLst>
                                          <p:attrName>style.visibility</p:attrName>
                                        </p:attrNameLst>
                                      </p:cBhvr>
                                      <p:to>
                                        <p:strVal val="visible"/>
                                      </p:to>
                                    </p:set>
                                    <p:animEffect transition="in" filter="wipe(left)">
                                      <p:cBhvr>
                                        <p:cTn id="35" dur="500"/>
                                        <p:tgtEl>
                                          <p:spTgt spid="114"/>
                                        </p:tgtEl>
                                      </p:cBhvr>
                                    </p:animEffect>
                                  </p:childTnLst>
                                </p:cTn>
                              </p:par>
                              <p:par>
                                <p:cTn id="36" presetID="22" presetClass="entr" presetSubtype="8" fill="hold" grpId="0" nodeType="withEffect">
                                  <p:stCondLst>
                                    <p:cond delay="500"/>
                                  </p:stCondLst>
                                  <p:childTnLst>
                                    <p:set>
                                      <p:cBhvr>
                                        <p:cTn id="37" dur="1" fill="hold">
                                          <p:stCondLst>
                                            <p:cond delay="0"/>
                                          </p:stCondLst>
                                        </p:cTn>
                                        <p:tgtEl>
                                          <p:spTgt spid="115"/>
                                        </p:tgtEl>
                                        <p:attrNameLst>
                                          <p:attrName>style.visibility</p:attrName>
                                        </p:attrNameLst>
                                      </p:cBhvr>
                                      <p:to>
                                        <p:strVal val="visible"/>
                                      </p:to>
                                    </p:set>
                                    <p:animEffect transition="in" filter="wipe(left)">
                                      <p:cBhvr>
                                        <p:cTn id="38" dur="500"/>
                                        <p:tgtEl>
                                          <p:spTgt spid="115"/>
                                        </p:tgtEl>
                                      </p:cBhvr>
                                    </p:animEffect>
                                  </p:childTnLst>
                                </p:cTn>
                              </p:par>
                              <p:par>
                                <p:cTn id="39" presetID="22" presetClass="entr" presetSubtype="8" fill="hold" nodeType="withEffect">
                                  <p:stCondLst>
                                    <p:cond delay="500"/>
                                  </p:stCondLst>
                                  <p:childTnLst>
                                    <p:set>
                                      <p:cBhvr>
                                        <p:cTn id="40" dur="1" fill="hold">
                                          <p:stCondLst>
                                            <p:cond delay="0"/>
                                          </p:stCondLst>
                                        </p:cTn>
                                        <p:tgtEl>
                                          <p:spTgt spid="116"/>
                                        </p:tgtEl>
                                        <p:attrNameLst>
                                          <p:attrName>style.visibility</p:attrName>
                                        </p:attrNameLst>
                                      </p:cBhvr>
                                      <p:to>
                                        <p:strVal val="visible"/>
                                      </p:to>
                                    </p:set>
                                    <p:animEffect transition="in" filter="wipe(left)">
                                      <p:cBhvr>
                                        <p:cTn id="41" dur="500"/>
                                        <p:tgtEl>
                                          <p:spTgt spid="116"/>
                                        </p:tgtEl>
                                      </p:cBhvr>
                                    </p:animEffect>
                                  </p:childTnLst>
                                </p:cTn>
                              </p:par>
                              <p:par>
                                <p:cTn id="42" presetID="22" presetClass="entr" presetSubtype="8" fill="hold" nodeType="withEffect">
                                  <p:stCondLst>
                                    <p:cond delay="1000"/>
                                  </p:stCondLst>
                                  <p:childTnLst>
                                    <p:set>
                                      <p:cBhvr>
                                        <p:cTn id="43" dur="1" fill="hold">
                                          <p:stCondLst>
                                            <p:cond delay="0"/>
                                          </p:stCondLst>
                                        </p:cTn>
                                        <p:tgtEl>
                                          <p:spTgt spid="117"/>
                                        </p:tgtEl>
                                        <p:attrNameLst>
                                          <p:attrName>style.visibility</p:attrName>
                                        </p:attrNameLst>
                                      </p:cBhvr>
                                      <p:to>
                                        <p:strVal val="visible"/>
                                      </p:to>
                                    </p:set>
                                    <p:animEffect transition="in" filter="wipe(left)">
                                      <p:cBhvr>
                                        <p:cTn id="44" dur="500"/>
                                        <p:tgtEl>
                                          <p:spTgt spid="117"/>
                                        </p:tgtEl>
                                      </p:cBhvr>
                                    </p:animEffect>
                                  </p:childTnLst>
                                </p:cTn>
                              </p:par>
                              <p:par>
                                <p:cTn id="45" presetID="22" presetClass="entr" presetSubtype="8" fill="hold" nodeType="withEffect">
                                  <p:stCondLst>
                                    <p:cond delay="1000"/>
                                  </p:stCondLst>
                                  <p:childTnLst>
                                    <p:set>
                                      <p:cBhvr>
                                        <p:cTn id="46" dur="1" fill="hold">
                                          <p:stCondLst>
                                            <p:cond delay="0"/>
                                          </p:stCondLst>
                                        </p:cTn>
                                        <p:tgtEl>
                                          <p:spTgt spid="118"/>
                                        </p:tgtEl>
                                        <p:attrNameLst>
                                          <p:attrName>style.visibility</p:attrName>
                                        </p:attrNameLst>
                                      </p:cBhvr>
                                      <p:to>
                                        <p:strVal val="visible"/>
                                      </p:to>
                                    </p:set>
                                    <p:animEffect transition="in" filter="wipe(left)">
                                      <p:cBhvr>
                                        <p:cTn id="47"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111" grpId="0" animBg="1"/>
      <p:bldP spid="112" grpId="0" animBg="1"/>
      <p:bldP spid="113" grpId="0"/>
      <p:bldP spid="114" grpId="0"/>
      <p:bldP spid="115" grpId="0"/>
      <p:bldP spid="119" grpId="0"/>
      <p:bldP spid="120" grpId="0"/>
      <p:bldP spid="1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电子产品, 室内, 监视器, 墙壁&#10;&#10;已生成高可信度的说明">
            <a:extLst>
              <a:ext uri="{FF2B5EF4-FFF2-40B4-BE49-F238E27FC236}">
                <a16:creationId xmlns:a16="http://schemas.microsoft.com/office/drawing/2014/main" id="{93C1DBF8-3C11-488D-A7CF-A956F18242CA}"/>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l="17960" t="1239" r="17031" b="1239"/>
          <a:stretch/>
        </p:blipFill>
        <p:spPr>
          <a:xfrm>
            <a:off x="0" y="0"/>
            <a:ext cx="12192000" cy="6858000"/>
          </a:xfrm>
          <a:prstGeom prst="rect">
            <a:avLst/>
          </a:prstGeom>
        </p:spPr>
      </p:pic>
      <p:pic>
        <p:nvPicPr>
          <p:cNvPr id="8" name="图片 7">
            <a:extLst>
              <a:ext uri="{FF2B5EF4-FFF2-40B4-BE49-F238E27FC236}">
                <a16:creationId xmlns:a16="http://schemas.microsoft.com/office/drawing/2014/main" id="{8EC65FC5-5F1A-42AC-8AFF-9AB7B4AD9138}"/>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0" y="3343588"/>
            <a:ext cx="3514412" cy="3514412"/>
          </a:xfrm>
          <a:prstGeom prst="rect">
            <a:avLst/>
          </a:prstGeom>
        </p:spPr>
      </p:pic>
      <p:sp>
        <p:nvSpPr>
          <p:cNvPr id="2" name="文本框 1">
            <a:extLst>
              <a:ext uri="{FF2B5EF4-FFF2-40B4-BE49-F238E27FC236}">
                <a16:creationId xmlns:a16="http://schemas.microsoft.com/office/drawing/2014/main" id="{F248F264-4BBF-4299-B572-98B67675C51A}"/>
              </a:ext>
            </a:extLst>
          </p:cNvPr>
          <p:cNvSpPr txBox="1"/>
          <p:nvPr/>
        </p:nvSpPr>
        <p:spPr>
          <a:xfrm>
            <a:off x="1982629" y="650543"/>
            <a:ext cx="3485977" cy="5386090"/>
          </a:xfrm>
          <a:prstGeom prst="rect">
            <a:avLst/>
          </a:prstGeom>
          <a:noFill/>
        </p:spPr>
        <p:txBody>
          <a:bodyPr wrap="square" rtlCol="0">
            <a:spAutoFit/>
          </a:bodyPr>
          <a:lstStyle/>
          <a:p>
            <a:pPr algn="ctr" defTabSz="914217"/>
            <a:r>
              <a:rPr lang="en-US" altLang="zh-CN" sz="34393" b="1" dirty="0">
                <a:ln w="19050">
                  <a:noFill/>
                  <a:prstDash val="dash"/>
                </a:ln>
                <a:solidFill>
                  <a:srgbClr val="30CAC6"/>
                </a:solidFill>
                <a:ea typeface="创艺简细圆" pitchFamily="2" charset="-122"/>
                <a:cs typeface="Segoe UI Black" panose="020B0A02040204020203" pitchFamily="34" charset="0"/>
              </a:rPr>
              <a:t>2</a:t>
            </a:r>
            <a:endParaRPr lang="zh-CN" altLang="en-US" sz="34393" b="1" dirty="0">
              <a:ln w="19050">
                <a:noFill/>
                <a:prstDash val="dash"/>
              </a:ln>
              <a:solidFill>
                <a:srgbClr val="30CAC6"/>
              </a:solidFill>
              <a:ea typeface="创艺简细圆" pitchFamily="2" charset="-122"/>
              <a:cs typeface="Segoe UI Black" panose="020B0A02040204020203" pitchFamily="34" charset="0"/>
            </a:endParaRPr>
          </a:p>
        </p:txBody>
      </p:sp>
      <p:grpSp>
        <p:nvGrpSpPr>
          <p:cNvPr id="3" name="组合 2">
            <a:extLst>
              <a:ext uri="{FF2B5EF4-FFF2-40B4-BE49-F238E27FC236}">
                <a16:creationId xmlns:a16="http://schemas.microsoft.com/office/drawing/2014/main" id="{FFC0B5A9-2DCF-4609-A1D9-1ADA01D37DB4}"/>
              </a:ext>
            </a:extLst>
          </p:cNvPr>
          <p:cNvGrpSpPr/>
          <p:nvPr/>
        </p:nvGrpSpPr>
        <p:grpSpPr>
          <a:xfrm>
            <a:off x="4742647" y="3183192"/>
            <a:ext cx="4886538" cy="1785642"/>
            <a:chOff x="4422562" y="2323177"/>
            <a:chExt cx="4886538" cy="1785642"/>
          </a:xfrm>
        </p:grpSpPr>
        <p:sp>
          <p:nvSpPr>
            <p:cNvPr id="4" name="文本框 3">
              <a:extLst>
                <a:ext uri="{FF2B5EF4-FFF2-40B4-BE49-F238E27FC236}">
                  <a16:creationId xmlns:a16="http://schemas.microsoft.com/office/drawing/2014/main" id="{622962FD-1517-4F6E-8E63-8007AE33A4AF}"/>
                </a:ext>
              </a:extLst>
            </p:cNvPr>
            <p:cNvSpPr txBox="1"/>
            <p:nvPr/>
          </p:nvSpPr>
          <p:spPr>
            <a:xfrm>
              <a:off x="4422562" y="2323177"/>
              <a:ext cx="2254528" cy="707886"/>
            </a:xfrm>
            <a:prstGeom prst="rect">
              <a:avLst/>
            </a:prstGeom>
            <a:noFill/>
          </p:spPr>
          <p:txBody>
            <a:bodyPr wrap="non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4000" b="1" i="0" u="none" strike="noStrike" kern="1200" cap="none" spc="0" normalizeH="0" baseline="0" noProof="0" dirty="0">
                  <a:ln>
                    <a:noFill/>
                  </a:ln>
                  <a:solidFill>
                    <a:prstClr val="white"/>
                  </a:solidFill>
                  <a:effectLst/>
                  <a:uLnTx/>
                  <a:uFillTx/>
                  <a:latin typeface="Arial"/>
                  <a:ea typeface="微软雅黑"/>
                  <a:cs typeface="+mn-cs"/>
                </a:rPr>
                <a:t>PART 02</a:t>
              </a:r>
              <a:endParaRPr kumimoji="0" lang="zh-CN" altLang="en-US" sz="4000" b="1" i="0" u="none" strike="noStrike" kern="1200" cap="none" spc="0" normalizeH="0" baseline="0" noProof="0" dirty="0">
                <a:ln>
                  <a:noFill/>
                </a:ln>
                <a:solidFill>
                  <a:prstClr val="white"/>
                </a:solidFill>
                <a:effectLst/>
                <a:uLnTx/>
                <a:uFillTx/>
                <a:latin typeface="Arial"/>
                <a:ea typeface="微软雅黑"/>
                <a:cs typeface="+mn-cs"/>
              </a:endParaRPr>
            </a:p>
          </p:txBody>
        </p:sp>
        <p:sp>
          <p:nvSpPr>
            <p:cNvPr id="5" name="文本框 4">
              <a:extLst>
                <a:ext uri="{FF2B5EF4-FFF2-40B4-BE49-F238E27FC236}">
                  <a16:creationId xmlns:a16="http://schemas.microsoft.com/office/drawing/2014/main" id="{398BB07F-A429-4E3C-A677-74F37CDAAED1}"/>
                </a:ext>
              </a:extLst>
            </p:cNvPr>
            <p:cNvSpPr txBox="1"/>
            <p:nvPr/>
          </p:nvSpPr>
          <p:spPr>
            <a:xfrm>
              <a:off x="4422562" y="3007607"/>
              <a:ext cx="4457700" cy="646331"/>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3600" b="0" i="0" u="none" strike="noStrike" kern="1200" cap="none" spc="0" normalizeH="0" baseline="0" noProof="0" dirty="0">
                  <a:ln>
                    <a:noFill/>
                  </a:ln>
                  <a:solidFill>
                    <a:prstClr val="white"/>
                  </a:solidFill>
                  <a:effectLst/>
                  <a:uLnTx/>
                  <a:uFillTx/>
                  <a:latin typeface="碳纤维正粗黑简体" panose="02010601030101010101" pitchFamily="2" charset="-122"/>
                  <a:ea typeface="碳纤维正粗黑简体" panose="02010601030101010101" pitchFamily="2" charset="-122"/>
                  <a:cs typeface="+mn-cs"/>
                </a:rPr>
                <a:t>标题文字添加此处</a:t>
              </a:r>
            </a:p>
          </p:txBody>
        </p:sp>
        <p:sp>
          <p:nvSpPr>
            <p:cNvPr id="6" name="文本框 5">
              <a:extLst>
                <a:ext uri="{FF2B5EF4-FFF2-40B4-BE49-F238E27FC236}">
                  <a16:creationId xmlns:a16="http://schemas.microsoft.com/office/drawing/2014/main" id="{1F7C4E6E-2D50-4B22-BA02-C5A0519FA06F}"/>
                </a:ext>
              </a:extLst>
            </p:cNvPr>
            <p:cNvSpPr txBox="1"/>
            <p:nvPr/>
          </p:nvSpPr>
          <p:spPr>
            <a:xfrm>
              <a:off x="4422562" y="3630483"/>
              <a:ext cx="4886538" cy="478336"/>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14000"/>
                </a:lnSpc>
                <a:spcBef>
                  <a:spcPts val="0"/>
                </a:spcBef>
                <a:spcAft>
                  <a:spcPts val="0"/>
                </a:spcAft>
                <a:buClrTx/>
                <a:buSzTx/>
                <a:buFontTx/>
                <a:buNone/>
                <a:tabLst/>
                <a:defRPr/>
              </a:pPr>
              <a:r>
                <a:rPr kumimoji="0" lang="en-US" altLang="zh-CN" sz="1100" b="0" i="0" u="none" strike="noStrike" kern="1200" cap="none" spc="0" normalizeH="0" baseline="0" noProof="0" dirty="0">
                  <a:ln>
                    <a:noFill/>
                  </a:ln>
                  <a:solidFill>
                    <a:prstClr val="white"/>
                  </a:solidFill>
                  <a:effectLst/>
                  <a:uLnTx/>
                  <a:uFillTx/>
                  <a:latin typeface="微软雅黑"/>
                  <a:ea typeface="微软雅黑"/>
                  <a:cs typeface="+mn-cs"/>
                </a:rPr>
                <a:t>The user can demonstrate on a projector or computer, or print the presentation and make it into a film to be used in a wider field</a:t>
              </a:r>
            </a:p>
          </p:txBody>
        </p:sp>
      </p:grpSp>
    </p:spTree>
    <p:extLst>
      <p:ext uri="{BB962C8B-B14F-4D97-AF65-F5344CB8AC3E}">
        <p14:creationId xmlns:p14="http://schemas.microsoft.com/office/powerpoint/2010/main" val="832148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5000">
        <p15:prstTrans prst="prestige"/>
      </p:transition>
    </mc:Choice>
    <mc:Fallback xmlns="">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23" presetClass="entr" presetSubtype="28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strVal val="4/3*#ppt_w"/>
                                          </p:val>
                                        </p:tav>
                                        <p:tav tm="100000">
                                          <p:val>
                                            <p:strVal val="#ppt_w"/>
                                          </p:val>
                                        </p:tav>
                                      </p:tavLst>
                                    </p:anim>
                                    <p:anim calcmode="lin" valueType="num">
                                      <p:cBhvr>
                                        <p:cTn id="8" dur="500" fill="hold"/>
                                        <p:tgtEl>
                                          <p:spTgt spid="7"/>
                                        </p:tgtEl>
                                        <p:attrNameLst>
                                          <p:attrName>ppt_h</p:attrName>
                                        </p:attrNameLst>
                                      </p:cBhvr>
                                      <p:tavLst>
                                        <p:tav tm="0">
                                          <p:val>
                                            <p:strVal val="4/3*#ppt_h"/>
                                          </p:val>
                                        </p:tav>
                                        <p:tav tm="100000">
                                          <p:val>
                                            <p:strVal val="#ppt_h"/>
                                          </p:val>
                                        </p:tav>
                                      </p:tavLst>
                                    </p:anim>
                                  </p:childTnLst>
                                </p:cTn>
                              </p:par>
                            </p:childTnLst>
                          </p:cTn>
                        </p:par>
                        <p:par>
                          <p:cTn id="9" fill="hold">
                            <p:stCondLst>
                              <p:cond delay="1500"/>
                            </p:stCondLst>
                            <p:childTnLst>
                              <p:par>
                                <p:cTn id="10" presetID="53" presetClass="entr" presetSubtype="16"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2000"/>
                            </p:stCondLst>
                            <p:childTnLst>
                              <p:par>
                                <p:cTn id="16" presetID="22" presetClass="entr" presetSubtype="4"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down)">
                                      <p:cBhvr>
                                        <p:cTn id="18" dur="500"/>
                                        <p:tgtEl>
                                          <p:spTgt spid="2"/>
                                        </p:tgtEl>
                                      </p:cBhvr>
                                    </p:animEffect>
                                  </p:childTnLst>
                                </p:cTn>
                              </p:par>
                            </p:childTnLst>
                          </p:cTn>
                        </p:par>
                        <p:par>
                          <p:cTn id="19" fill="hold">
                            <p:stCondLst>
                              <p:cond delay="2500"/>
                            </p:stCondLst>
                            <p:childTnLst>
                              <p:par>
                                <p:cTn id="20" presetID="2" presetClass="entr" presetSubtype="2"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fill="hold"/>
                                        <p:tgtEl>
                                          <p:spTgt spid="3"/>
                                        </p:tgtEl>
                                        <p:attrNameLst>
                                          <p:attrName>ppt_x</p:attrName>
                                        </p:attrNameLst>
                                      </p:cBhvr>
                                      <p:tavLst>
                                        <p:tav tm="0">
                                          <p:val>
                                            <p:strVal val="1+#ppt_w/2"/>
                                          </p:val>
                                        </p:tav>
                                        <p:tav tm="100000">
                                          <p:val>
                                            <p:strVal val="#ppt_x"/>
                                          </p:val>
                                        </p:tav>
                                      </p:tavLst>
                                    </p:anim>
                                    <p:anim calcmode="lin" valueType="num">
                                      <p:cBhvr additive="base">
                                        <p:cTn id="23"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7">
            <a:extLst>
              <a:ext uri="{FF2B5EF4-FFF2-40B4-BE49-F238E27FC236}">
                <a16:creationId xmlns:a16="http://schemas.microsoft.com/office/drawing/2014/main" id="{C378269D-A530-4309-9DBF-D9CE92C11B65}"/>
              </a:ext>
            </a:extLst>
          </p:cNvPr>
          <p:cNvGrpSpPr/>
          <p:nvPr/>
        </p:nvGrpSpPr>
        <p:grpSpPr>
          <a:xfrm>
            <a:off x="6383957" y="1714936"/>
            <a:ext cx="7916887" cy="4778660"/>
            <a:chOff x="336947" y="1950447"/>
            <a:chExt cx="6745544" cy="4071635"/>
          </a:xfrm>
        </p:grpSpPr>
        <p:pic>
          <p:nvPicPr>
            <p:cNvPr id="3" name="Picture 8">
              <a:extLst>
                <a:ext uri="{FF2B5EF4-FFF2-40B4-BE49-F238E27FC236}">
                  <a16:creationId xmlns:a16="http://schemas.microsoft.com/office/drawing/2014/main" id="{05F38759-5CE6-4B4C-9499-D9EA6BF046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947" y="1950447"/>
              <a:ext cx="6745544" cy="4071635"/>
            </a:xfrm>
            <a:prstGeom prst="rect">
              <a:avLst/>
            </a:prstGeom>
          </p:spPr>
        </p:pic>
        <p:sp>
          <p:nvSpPr>
            <p:cNvPr id="4" name="Rectangle 9">
              <a:extLst>
                <a:ext uri="{FF2B5EF4-FFF2-40B4-BE49-F238E27FC236}">
                  <a16:creationId xmlns:a16="http://schemas.microsoft.com/office/drawing/2014/main" id="{DB341482-2047-45B4-9BC8-BDD4BCA99929}"/>
                </a:ext>
              </a:extLst>
            </p:cNvPr>
            <p:cNvSpPr/>
            <p:nvPr/>
          </p:nvSpPr>
          <p:spPr>
            <a:xfrm>
              <a:off x="1129035" y="2160307"/>
              <a:ext cx="5184576" cy="3240361"/>
            </a:xfrm>
            <a:prstGeom prst="rect">
              <a:avLst/>
            </a:prstGeom>
            <a:blipFill dpi="0" rotWithShape="1">
              <a:blip r:embed="rId3"/>
              <a:srcRect/>
              <a:stretch>
                <a:fillRect t="-3334" b="-3334"/>
              </a:stretch>
            </a:blipFill>
            <a:ln w="25400" cap="flat" cmpd="sng" algn="ctr">
              <a:noFill/>
              <a:prstDash val="solid"/>
            </a:ln>
            <a:effectLst/>
          </p:spPr>
          <p:txBody>
            <a:bodyPr rtlCol="0" anchor="ctr"/>
            <a:lstStyle/>
            <a:p>
              <a:pPr algn="ctr" defTabSz="1218776">
                <a:defRPr/>
              </a:pPr>
              <a:endParaRPr lang="en-US" sz="3199" kern="0" dirty="0">
                <a:solidFill>
                  <a:prstClr val="white"/>
                </a:solidFill>
              </a:endParaRPr>
            </a:p>
          </p:txBody>
        </p:sp>
      </p:grpSp>
      <p:grpSp>
        <p:nvGrpSpPr>
          <p:cNvPr id="5" name="组合 4">
            <a:extLst>
              <a:ext uri="{FF2B5EF4-FFF2-40B4-BE49-F238E27FC236}">
                <a16:creationId xmlns:a16="http://schemas.microsoft.com/office/drawing/2014/main" id="{599A298D-BE85-4F81-A0E5-8E282160E2A6}"/>
              </a:ext>
            </a:extLst>
          </p:cNvPr>
          <p:cNvGrpSpPr/>
          <p:nvPr/>
        </p:nvGrpSpPr>
        <p:grpSpPr>
          <a:xfrm>
            <a:off x="798951" y="2277172"/>
            <a:ext cx="734968" cy="734968"/>
            <a:chOff x="857214" y="1809740"/>
            <a:chExt cx="735160" cy="735160"/>
          </a:xfrm>
        </p:grpSpPr>
        <p:sp>
          <p:nvSpPr>
            <p:cNvPr id="6" name="Oval 10">
              <a:extLst>
                <a:ext uri="{FF2B5EF4-FFF2-40B4-BE49-F238E27FC236}">
                  <a16:creationId xmlns:a16="http://schemas.microsoft.com/office/drawing/2014/main" id="{4B07D3FB-2D4F-4329-AF2E-A878C3CD4EFA}"/>
                </a:ext>
              </a:extLst>
            </p:cNvPr>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a:solidFill>
                  <a:prstClr val="white"/>
                </a:solidFill>
                <a:latin typeface="+mn-ea"/>
              </a:endParaRPr>
            </a:p>
          </p:txBody>
        </p:sp>
        <p:sp>
          <p:nvSpPr>
            <p:cNvPr id="7" name="Oval 10">
              <a:extLst>
                <a:ext uri="{FF2B5EF4-FFF2-40B4-BE49-F238E27FC236}">
                  <a16:creationId xmlns:a16="http://schemas.microsoft.com/office/drawing/2014/main" id="{E2F70ACC-5CAE-43F1-81EE-8D0FBB60121E}"/>
                </a:ext>
              </a:extLst>
            </p:cNvPr>
            <p:cNvSpPr/>
            <p:nvPr/>
          </p:nvSpPr>
          <p:spPr>
            <a:xfrm>
              <a:off x="1022119" y="1974645"/>
              <a:ext cx="405350" cy="405350"/>
            </a:xfrm>
            <a:prstGeom prst="octagon">
              <a:avLst/>
            </a:prstGeom>
            <a:solidFill>
              <a:schemeClr val="accent1"/>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dirty="0">
                <a:solidFill>
                  <a:prstClr val="white"/>
                </a:solidFill>
                <a:effectLst>
                  <a:outerShdw blurRad="38100" dist="38100" dir="2700000" algn="tl">
                    <a:srgbClr val="000000">
                      <a:alpha val="43137"/>
                    </a:srgbClr>
                  </a:outerShdw>
                </a:effectLst>
                <a:latin typeface="+mn-ea"/>
              </a:endParaRPr>
            </a:p>
          </p:txBody>
        </p:sp>
      </p:grpSp>
      <p:grpSp>
        <p:nvGrpSpPr>
          <p:cNvPr id="8" name="组合 7">
            <a:extLst>
              <a:ext uri="{FF2B5EF4-FFF2-40B4-BE49-F238E27FC236}">
                <a16:creationId xmlns:a16="http://schemas.microsoft.com/office/drawing/2014/main" id="{8539B608-C136-4919-AC0E-90C90F84558C}"/>
              </a:ext>
            </a:extLst>
          </p:cNvPr>
          <p:cNvGrpSpPr/>
          <p:nvPr/>
        </p:nvGrpSpPr>
        <p:grpSpPr>
          <a:xfrm>
            <a:off x="798951" y="4329766"/>
            <a:ext cx="734968" cy="734968"/>
            <a:chOff x="857214" y="1809740"/>
            <a:chExt cx="735160" cy="735160"/>
          </a:xfrm>
        </p:grpSpPr>
        <p:sp>
          <p:nvSpPr>
            <p:cNvPr id="9" name="Oval 10">
              <a:extLst>
                <a:ext uri="{FF2B5EF4-FFF2-40B4-BE49-F238E27FC236}">
                  <a16:creationId xmlns:a16="http://schemas.microsoft.com/office/drawing/2014/main" id="{8078559A-1AE8-47EC-9CAF-65786B8F9C51}"/>
                </a:ext>
              </a:extLst>
            </p:cNvPr>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a:solidFill>
                  <a:prstClr val="white"/>
                </a:solidFill>
                <a:latin typeface="+mn-ea"/>
              </a:endParaRPr>
            </a:p>
          </p:txBody>
        </p:sp>
        <p:sp>
          <p:nvSpPr>
            <p:cNvPr id="10" name="Oval 10">
              <a:extLst>
                <a:ext uri="{FF2B5EF4-FFF2-40B4-BE49-F238E27FC236}">
                  <a16:creationId xmlns:a16="http://schemas.microsoft.com/office/drawing/2014/main" id="{9B47655F-5C13-478B-8D7E-38CB0EF3F080}"/>
                </a:ext>
              </a:extLst>
            </p:cNvPr>
            <p:cNvSpPr/>
            <p:nvPr/>
          </p:nvSpPr>
          <p:spPr>
            <a:xfrm>
              <a:off x="1022119" y="1974645"/>
              <a:ext cx="405350" cy="405350"/>
            </a:xfrm>
            <a:prstGeom prst="octagon">
              <a:avLst/>
            </a:prstGeom>
            <a:solidFill>
              <a:schemeClr val="accent4"/>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dirty="0">
                <a:solidFill>
                  <a:prstClr val="white"/>
                </a:solidFill>
                <a:effectLst>
                  <a:outerShdw blurRad="38100" dist="38100" dir="2700000" algn="tl">
                    <a:srgbClr val="000000">
                      <a:alpha val="43137"/>
                    </a:srgbClr>
                  </a:outerShdw>
                </a:effectLst>
                <a:latin typeface="+mn-ea"/>
              </a:endParaRPr>
            </a:p>
          </p:txBody>
        </p:sp>
      </p:grpSp>
      <p:grpSp>
        <p:nvGrpSpPr>
          <p:cNvPr id="11" name="组合 10">
            <a:extLst>
              <a:ext uri="{FF2B5EF4-FFF2-40B4-BE49-F238E27FC236}">
                <a16:creationId xmlns:a16="http://schemas.microsoft.com/office/drawing/2014/main" id="{5CB85487-EC4A-4B85-95C6-51FAB1758661}"/>
              </a:ext>
            </a:extLst>
          </p:cNvPr>
          <p:cNvGrpSpPr/>
          <p:nvPr/>
        </p:nvGrpSpPr>
        <p:grpSpPr>
          <a:xfrm>
            <a:off x="3849257" y="2277172"/>
            <a:ext cx="734968" cy="734968"/>
            <a:chOff x="857214" y="1809740"/>
            <a:chExt cx="735160" cy="735160"/>
          </a:xfrm>
        </p:grpSpPr>
        <p:sp>
          <p:nvSpPr>
            <p:cNvPr id="12" name="Oval 10">
              <a:extLst>
                <a:ext uri="{FF2B5EF4-FFF2-40B4-BE49-F238E27FC236}">
                  <a16:creationId xmlns:a16="http://schemas.microsoft.com/office/drawing/2014/main" id="{96E73F93-2F6D-4DFE-97A7-23C607A6CD51}"/>
                </a:ext>
              </a:extLst>
            </p:cNvPr>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a:solidFill>
                  <a:prstClr val="white"/>
                </a:solidFill>
                <a:latin typeface="+mn-ea"/>
              </a:endParaRPr>
            </a:p>
          </p:txBody>
        </p:sp>
        <p:sp>
          <p:nvSpPr>
            <p:cNvPr id="13" name="Oval 10">
              <a:extLst>
                <a:ext uri="{FF2B5EF4-FFF2-40B4-BE49-F238E27FC236}">
                  <a16:creationId xmlns:a16="http://schemas.microsoft.com/office/drawing/2014/main" id="{0A7319AC-347F-4DE8-9D1F-538BC5DF8194}"/>
                </a:ext>
              </a:extLst>
            </p:cNvPr>
            <p:cNvSpPr/>
            <p:nvPr/>
          </p:nvSpPr>
          <p:spPr>
            <a:xfrm>
              <a:off x="1022119" y="1974645"/>
              <a:ext cx="405350" cy="405350"/>
            </a:xfrm>
            <a:prstGeom prst="octagon">
              <a:avLst/>
            </a:prstGeom>
            <a:solidFill>
              <a:schemeClr val="accent2"/>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dirty="0">
                <a:solidFill>
                  <a:prstClr val="white"/>
                </a:solidFill>
                <a:effectLst>
                  <a:outerShdw blurRad="38100" dist="38100" dir="2700000" algn="tl">
                    <a:srgbClr val="000000">
                      <a:alpha val="43137"/>
                    </a:srgbClr>
                  </a:outerShdw>
                </a:effectLst>
                <a:latin typeface="+mn-ea"/>
              </a:endParaRPr>
            </a:p>
          </p:txBody>
        </p:sp>
      </p:grpSp>
      <p:grpSp>
        <p:nvGrpSpPr>
          <p:cNvPr id="14" name="组合 13">
            <a:extLst>
              <a:ext uri="{FF2B5EF4-FFF2-40B4-BE49-F238E27FC236}">
                <a16:creationId xmlns:a16="http://schemas.microsoft.com/office/drawing/2014/main" id="{FDFD1802-5EE7-4587-9AE8-1275452968F5}"/>
              </a:ext>
            </a:extLst>
          </p:cNvPr>
          <p:cNvGrpSpPr/>
          <p:nvPr/>
        </p:nvGrpSpPr>
        <p:grpSpPr>
          <a:xfrm>
            <a:off x="3849257" y="4329766"/>
            <a:ext cx="734968" cy="734968"/>
            <a:chOff x="857214" y="1809740"/>
            <a:chExt cx="735160" cy="735160"/>
          </a:xfrm>
        </p:grpSpPr>
        <p:sp>
          <p:nvSpPr>
            <p:cNvPr id="15" name="Oval 10">
              <a:extLst>
                <a:ext uri="{FF2B5EF4-FFF2-40B4-BE49-F238E27FC236}">
                  <a16:creationId xmlns:a16="http://schemas.microsoft.com/office/drawing/2014/main" id="{82A72941-9338-4EB9-ADBE-DD53FC675829}"/>
                </a:ext>
              </a:extLst>
            </p:cNvPr>
            <p:cNvSpPr/>
            <p:nvPr/>
          </p:nvSpPr>
          <p:spPr>
            <a:xfrm>
              <a:off x="857214" y="1809740"/>
              <a:ext cx="735160" cy="735160"/>
            </a:xfrm>
            <a:prstGeom prst="octagon">
              <a:avLst/>
            </a:prstGeom>
            <a:solidFill>
              <a:schemeClr val="bg1">
                <a:lumMod val="95000"/>
              </a:schemeClr>
            </a:solidFill>
            <a:ln>
              <a:noFill/>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a:solidFill>
                  <a:prstClr val="white"/>
                </a:solidFill>
                <a:latin typeface="+mn-ea"/>
              </a:endParaRPr>
            </a:p>
          </p:txBody>
        </p:sp>
        <p:sp>
          <p:nvSpPr>
            <p:cNvPr id="16" name="Oval 10">
              <a:extLst>
                <a:ext uri="{FF2B5EF4-FFF2-40B4-BE49-F238E27FC236}">
                  <a16:creationId xmlns:a16="http://schemas.microsoft.com/office/drawing/2014/main" id="{334C46E9-D682-4BB8-8ECC-E1A296189E49}"/>
                </a:ext>
              </a:extLst>
            </p:cNvPr>
            <p:cNvSpPr/>
            <p:nvPr/>
          </p:nvSpPr>
          <p:spPr>
            <a:xfrm>
              <a:off x="1022119" y="1974645"/>
              <a:ext cx="405350" cy="405350"/>
            </a:xfrm>
            <a:prstGeom prst="octagon">
              <a:avLst/>
            </a:prstGeom>
            <a:solidFill>
              <a:schemeClr val="accent3"/>
            </a:solidFill>
            <a:ln w="120650">
              <a:gradFill flip="none" rotWithShape="1">
                <a:gsLst>
                  <a:gs pos="0">
                    <a:schemeClr val="bg1">
                      <a:lumMod val="78000"/>
                    </a:schemeClr>
                  </a:gs>
                  <a:gs pos="100000">
                    <a:schemeClr val="bg1">
                      <a:lumMod val="98000"/>
                    </a:schemeClr>
                  </a:gs>
                </a:gsLst>
                <a:lin ang="5400000" scaled="1"/>
                <a:tileRect/>
              </a:gradFill>
            </a:ln>
            <a:effectLst>
              <a:innerShdw blurRad="330200" dist="165100" dir="16200000">
                <a:prstClr val="black">
                  <a:alpha val="53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99">
                <a:solidFill>
                  <a:prstClr val="white"/>
                </a:solidFill>
                <a:effectLst>
                  <a:outerShdw blurRad="38100" dist="38100" dir="2700000" algn="tl">
                    <a:srgbClr val="000000">
                      <a:alpha val="43137"/>
                    </a:srgbClr>
                  </a:outerShdw>
                </a:effectLst>
                <a:latin typeface="+mn-ea"/>
              </a:endParaRPr>
            </a:p>
          </p:txBody>
        </p:sp>
      </p:grpSp>
      <p:grpSp>
        <p:nvGrpSpPr>
          <p:cNvPr id="17" name="组合 16">
            <a:extLst>
              <a:ext uri="{FF2B5EF4-FFF2-40B4-BE49-F238E27FC236}">
                <a16:creationId xmlns:a16="http://schemas.microsoft.com/office/drawing/2014/main" id="{8F9226B3-3E4A-4A23-BB1E-C113195F5DCE}"/>
              </a:ext>
            </a:extLst>
          </p:cNvPr>
          <p:cNvGrpSpPr/>
          <p:nvPr/>
        </p:nvGrpSpPr>
        <p:grpSpPr>
          <a:xfrm>
            <a:off x="1559405" y="2318099"/>
            <a:ext cx="2088960" cy="1226881"/>
            <a:chOff x="8779234" y="2030754"/>
            <a:chExt cx="2089504" cy="1227200"/>
          </a:xfrm>
        </p:grpSpPr>
        <p:sp>
          <p:nvSpPr>
            <p:cNvPr id="18" name="矩形 17">
              <a:extLst>
                <a:ext uri="{FF2B5EF4-FFF2-40B4-BE49-F238E27FC236}">
                  <a16:creationId xmlns:a16="http://schemas.microsoft.com/office/drawing/2014/main" id="{CCB4DE58-0DA0-4C06-90DD-5118B344B306}"/>
                </a:ext>
              </a:extLst>
            </p:cNvPr>
            <p:cNvSpPr/>
            <p:nvPr/>
          </p:nvSpPr>
          <p:spPr>
            <a:xfrm>
              <a:off x="8811793" y="2030754"/>
              <a:ext cx="1570070" cy="369428"/>
            </a:xfrm>
            <a:prstGeom prst="rect">
              <a:avLst/>
            </a:prstGeom>
          </p:spPr>
          <p:txBody>
            <a:bodyPr wrap="none">
              <a:spAutoFit/>
            </a:bodyPr>
            <a:lstStyle/>
            <a:p>
              <a:pPr algn="ctr">
                <a:spcBef>
                  <a:spcPct val="0"/>
                </a:spcBef>
                <a:buFont typeface="Arial" charset="0"/>
                <a:buNone/>
              </a:pPr>
              <a:r>
                <a:rPr lang="zh-CN" altLang="en-US" b="1" dirty="0">
                  <a:solidFill>
                    <a:schemeClr val="accent1"/>
                  </a:solidFill>
                  <a:latin typeface="+mn-ea"/>
                  <a:ea typeface="+mn-ea"/>
                  <a:cs typeface="Arial" panose="020B0604020202020204" pitchFamily="34" charset="0"/>
                </a:rPr>
                <a:t>点击输入标题</a:t>
              </a:r>
            </a:p>
          </p:txBody>
        </p:sp>
        <p:sp>
          <p:nvSpPr>
            <p:cNvPr id="19" name="矩形 18">
              <a:extLst>
                <a:ext uri="{FF2B5EF4-FFF2-40B4-BE49-F238E27FC236}">
                  <a16:creationId xmlns:a16="http://schemas.microsoft.com/office/drawing/2014/main" id="{91293192-793A-425A-8701-852D5B9F3280}"/>
                </a:ext>
              </a:extLst>
            </p:cNvPr>
            <p:cNvSpPr/>
            <p:nvPr/>
          </p:nvSpPr>
          <p:spPr>
            <a:xfrm>
              <a:off x="8779234" y="2325726"/>
              <a:ext cx="2089504" cy="932228"/>
            </a:xfrm>
            <a:prstGeom prst="rect">
              <a:avLst/>
            </a:prstGeom>
          </p:spPr>
          <p:txBody>
            <a:bodyPr wrap="square" anchor="ctr">
              <a:spAutoFit/>
            </a:bodyPr>
            <a:lstStyle/>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a:t>
              </a:r>
            </a:p>
          </p:txBody>
        </p:sp>
      </p:grpSp>
      <p:grpSp>
        <p:nvGrpSpPr>
          <p:cNvPr id="20" name="组合 19">
            <a:extLst>
              <a:ext uri="{FF2B5EF4-FFF2-40B4-BE49-F238E27FC236}">
                <a16:creationId xmlns:a16="http://schemas.microsoft.com/office/drawing/2014/main" id="{BC59C019-0353-4C65-88B1-246D590EA523}"/>
              </a:ext>
            </a:extLst>
          </p:cNvPr>
          <p:cNvGrpSpPr/>
          <p:nvPr/>
        </p:nvGrpSpPr>
        <p:grpSpPr>
          <a:xfrm>
            <a:off x="4584226" y="2318099"/>
            <a:ext cx="2088960" cy="1226881"/>
            <a:chOff x="8779234" y="2030754"/>
            <a:chExt cx="2089504" cy="1227200"/>
          </a:xfrm>
        </p:grpSpPr>
        <p:sp>
          <p:nvSpPr>
            <p:cNvPr id="21" name="矩形 20">
              <a:extLst>
                <a:ext uri="{FF2B5EF4-FFF2-40B4-BE49-F238E27FC236}">
                  <a16:creationId xmlns:a16="http://schemas.microsoft.com/office/drawing/2014/main" id="{AC1ECC4F-7F70-413D-8A8F-D181582B4791}"/>
                </a:ext>
              </a:extLst>
            </p:cNvPr>
            <p:cNvSpPr/>
            <p:nvPr/>
          </p:nvSpPr>
          <p:spPr>
            <a:xfrm>
              <a:off x="8811793" y="2030754"/>
              <a:ext cx="1570070" cy="369428"/>
            </a:xfrm>
            <a:prstGeom prst="rect">
              <a:avLst/>
            </a:prstGeom>
          </p:spPr>
          <p:txBody>
            <a:bodyPr wrap="none">
              <a:spAutoFit/>
            </a:bodyPr>
            <a:lstStyle/>
            <a:p>
              <a:pPr algn="ctr">
                <a:spcBef>
                  <a:spcPct val="0"/>
                </a:spcBef>
                <a:buFont typeface="Arial" charset="0"/>
                <a:buNone/>
              </a:pPr>
              <a:r>
                <a:rPr lang="zh-CN" altLang="en-US" b="1" dirty="0">
                  <a:solidFill>
                    <a:schemeClr val="accent2"/>
                  </a:solidFill>
                  <a:latin typeface="+mn-ea"/>
                  <a:ea typeface="+mn-ea"/>
                  <a:cs typeface="Arial" panose="020B0604020202020204" pitchFamily="34" charset="0"/>
                </a:rPr>
                <a:t>点击输入标题</a:t>
              </a:r>
            </a:p>
          </p:txBody>
        </p:sp>
        <p:sp>
          <p:nvSpPr>
            <p:cNvPr id="22" name="矩形 21">
              <a:extLst>
                <a:ext uri="{FF2B5EF4-FFF2-40B4-BE49-F238E27FC236}">
                  <a16:creationId xmlns:a16="http://schemas.microsoft.com/office/drawing/2014/main" id="{16BFB6B2-2AAB-41E6-88E1-043C1140494F}"/>
                </a:ext>
              </a:extLst>
            </p:cNvPr>
            <p:cNvSpPr/>
            <p:nvPr/>
          </p:nvSpPr>
          <p:spPr>
            <a:xfrm>
              <a:off x="8779234" y="2325726"/>
              <a:ext cx="2089504" cy="932228"/>
            </a:xfrm>
            <a:prstGeom prst="rect">
              <a:avLst/>
            </a:prstGeom>
          </p:spPr>
          <p:txBody>
            <a:bodyPr wrap="square" anchor="ctr">
              <a:spAutoFit/>
            </a:bodyPr>
            <a:lstStyle/>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a:t>
              </a:r>
            </a:p>
          </p:txBody>
        </p:sp>
      </p:grpSp>
      <p:grpSp>
        <p:nvGrpSpPr>
          <p:cNvPr id="23" name="组合 22">
            <a:extLst>
              <a:ext uri="{FF2B5EF4-FFF2-40B4-BE49-F238E27FC236}">
                <a16:creationId xmlns:a16="http://schemas.microsoft.com/office/drawing/2014/main" id="{1F4104B1-B319-440D-9EB8-5E62F409BB19}"/>
              </a:ext>
            </a:extLst>
          </p:cNvPr>
          <p:cNvGrpSpPr/>
          <p:nvPr/>
        </p:nvGrpSpPr>
        <p:grpSpPr>
          <a:xfrm>
            <a:off x="1560677" y="4344222"/>
            <a:ext cx="2088960" cy="1226881"/>
            <a:chOff x="8779234" y="2030754"/>
            <a:chExt cx="2089504" cy="1227200"/>
          </a:xfrm>
        </p:grpSpPr>
        <p:sp>
          <p:nvSpPr>
            <p:cNvPr id="24" name="矩形 23">
              <a:extLst>
                <a:ext uri="{FF2B5EF4-FFF2-40B4-BE49-F238E27FC236}">
                  <a16:creationId xmlns:a16="http://schemas.microsoft.com/office/drawing/2014/main" id="{D61D1CCE-A1D6-4013-AE24-4E3ACFB141E8}"/>
                </a:ext>
              </a:extLst>
            </p:cNvPr>
            <p:cNvSpPr/>
            <p:nvPr/>
          </p:nvSpPr>
          <p:spPr>
            <a:xfrm>
              <a:off x="8811793" y="2030754"/>
              <a:ext cx="1570070" cy="369428"/>
            </a:xfrm>
            <a:prstGeom prst="rect">
              <a:avLst/>
            </a:prstGeom>
          </p:spPr>
          <p:txBody>
            <a:bodyPr wrap="none">
              <a:spAutoFit/>
            </a:bodyPr>
            <a:lstStyle/>
            <a:p>
              <a:pPr algn="ctr">
                <a:spcBef>
                  <a:spcPct val="0"/>
                </a:spcBef>
                <a:buFont typeface="Arial" charset="0"/>
                <a:buNone/>
              </a:pPr>
              <a:r>
                <a:rPr lang="zh-CN" altLang="en-US" b="1" dirty="0">
                  <a:solidFill>
                    <a:schemeClr val="accent4"/>
                  </a:solidFill>
                  <a:latin typeface="+mn-ea"/>
                  <a:ea typeface="+mn-ea"/>
                  <a:cs typeface="Arial" panose="020B0604020202020204" pitchFamily="34" charset="0"/>
                </a:rPr>
                <a:t>点击输入标题</a:t>
              </a:r>
            </a:p>
          </p:txBody>
        </p:sp>
        <p:sp>
          <p:nvSpPr>
            <p:cNvPr id="25" name="矩形 24">
              <a:extLst>
                <a:ext uri="{FF2B5EF4-FFF2-40B4-BE49-F238E27FC236}">
                  <a16:creationId xmlns:a16="http://schemas.microsoft.com/office/drawing/2014/main" id="{A925FBEA-4D72-4740-A9A0-28DB5986E9BB}"/>
                </a:ext>
              </a:extLst>
            </p:cNvPr>
            <p:cNvSpPr/>
            <p:nvPr/>
          </p:nvSpPr>
          <p:spPr>
            <a:xfrm>
              <a:off x="8779234" y="2325726"/>
              <a:ext cx="2089504" cy="932228"/>
            </a:xfrm>
            <a:prstGeom prst="rect">
              <a:avLst/>
            </a:prstGeom>
          </p:spPr>
          <p:txBody>
            <a:bodyPr wrap="square" anchor="ctr">
              <a:spAutoFit/>
            </a:bodyPr>
            <a:lstStyle/>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a:t>
              </a:r>
            </a:p>
          </p:txBody>
        </p:sp>
      </p:grpSp>
      <p:grpSp>
        <p:nvGrpSpPr>
          <p:cNvPr id="26" name="组合 25">
            <a:extLst>
              <a:ext uri="{FF2B5EF4-FFF2-40B4-BE49-F238E27FC236}">
                <a16:creationId xmlns:a16="http://schemas.microsoft.com/office/drawing/2014/main" id="{2078D32E-BD39-423C-BCF0-F3A3400A1E5B}"/>
              </a:ext>
            </a:extLst>
          </p:cNvPr>
          <p:cNvGrpSpPr/>
          <p:nvPr/>
        </p:nvGrpSpPr>
        <p:grpSpPr>
          <a:xfrm>
            <a:off x="4584226" y="4333797"/>
            <a:ext cx="2088960" cy="1226881"/>
            <a:chOff x="8779234" y="2030754"/>
            <a:chExt cx="2089504" cy="1227200"/>
          </a:xfrm>
        </p:grpSpPr>
        <p:sp>
          <p:nvSpPr>
            <p:cNvPr id="27" name="矩形 26">
              <a:extLst>
                <a:ext uri="{FF2B5EF4-FFF2-40B4-BE49-F238E27FC236}">
                  <a16:creationId xmlns:a16="http://schemas.microsoft.com/office/drawing/2014/main" id="{0E8AFB0F-D151-4A60-8093-C0FA147AFFB5}"/>
                </a:ext>
              </a:extLst>
            </p:cNvPr>
            <p:cNvSpPr/>
            <p:nvPr/>
          </p:nvSpPr>
          <p:spPr>
            <a:xfrm>
              <a:off x="8811793" y="2030754"/>
              <a:ext cx="1570070" cy="369428"/>
            </a:xfrm>
            <a:prstGeom prst="rect">
              <a:avLst/>
            </a:prstGeom>
          </p:spPr>
          <p:txBody>
            <a:bodyPr wrap="none">
              <a:spAutoFit/>
            </a:bodyPr>
            <a:lstStyle/>
            <a:p>
              <a:pPr algn="ctr">
                <a:spcBef>
                  <a:spcPct val="0"/>
                </a:spcBef>
                <a:buFont typeface="Arial" charset="0"/>
                <a:buNone/>
              </a:pPr>
              <a:r>
                <a:rPr lang="zh-CN" altLang="en-US" b="1" dirty="0">
                  <a:solidFill>
                    <a:schemeClr val="accent3"/>
                  </a:solidFill>
                  <a:latin typeface="+mn-ea"/>
                  <a:ea typeface="+mn-ea"/>
                  <a:cs typeface="Arial" panose="020B0604020202020204" pitchFamily="34" charset="0"/>
                </a:rPr>
                <a:t>点击输入标题</a:t>
              </a:r>
            </a:p>
          </p:txBody>
        </p:sp>
        <p:sp>
          <p:nvSpPr>
            <p:cNvPr id="28" name="矩形 27">
              <a:extLst>
                <a:ext uri="{FF2B5EF4-FFF2-40B4-BE49-F238E27FC236}">
                  <a16:creationId xmlns:a16="http://schemas.microsoft.com/office/drawing/2014/main" id="{27EBBCF2-0673-4DA1-8390-0FE147F9AE2B}"/>
                </a:ext>
              </a:extLst>
            </p:cNvPr>
            <p:cNvSpPr/>
            <p:nvPr/>
          </p:nvSpPr>
          <p:spPr>
            <a:xfrm>
              <a:off x="8779234" y="2325726"/>
              <a:ext cx="2089504" cy="932228"/>
            </a:xfrm>
            <a:prstGeom prst="rect">
              <a:avLst/>
            </a:prstGeom>
          </p:spPr>
          <p:txBody>
            <a:bodyPr wrap="square" anchor="ctr">
              <a:spAutoFit/>
            </a:bodyPr>
            <a:lstStyle/>
            <a:p>
              <a:pPr algn="just">
                <a:lnSpc>
                  <a:spcPct val="130000"/>
                </a:lnSpc>
              </a:pPr>
              <a:r>
                <a:rPr lang="zh-CN" altLang="en-US" sz="1399" dirty="0">
                  <a:solidFill>
                    <a:schemeClr val="tx1">
                      <a:lumMod val="75000"/>
                      <a:lumOff val="25000"/>
                    </a:schemeClr>
                  </a:solidFill>
                  <a:latin typeface="+mn-ea"/>
                  <a:ea typeface="+mn-ea"/>
                </a:rPr>
                <a:t>请在此输入详细的文字介绍信息，表达图表的含义。</a:t>
              </a:r>
            </a:p>
          </p:txBody>
        </p:sp>
      </p:grpSp>
    </p:spTree>
    <p:extLst>
      <p:ext uri="{BB962C8B-B14F-4D97-AF65-F5344CB8AC3E}">
        <p14:creationId xmlns:p14="http://schemas.microsoft.com/office/powerpoint/2010/main" val="198703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500"/>
                                        <p:tgtEl>
                                          <p:spTgt spid="20"/>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GuidesStyle_Normal&quot;,&quot;Name&quot;:&quot;正常&quot;,&quot;HeaderHeight&quot;:10.0,&quot;FooterHeight&quot;:4.0,&quot;SideMargin&quot;:3.0,&quot;TopMargin&quot;:3.0,&quot;BottomMargin&quot;:3.0,&quot;IntervalMargin&quot;:3.0}"/>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包图网PPT模板-QQ1801380800">
  <a:themeElements>
    <a:clrScheme name="MC-欧美风主题色">
      <a:dk1>
        <a:srgbClr val="000000"/>
      </a:dk1>
      <a:lt1>
        <a:srgbClr val="FFFFFF"/>
      </a:lt1>
      <a:dk2>
        <a:srgbClr val="44546A"/>
      </a:dk2>
      <a:lt2>
        <a:srgbClr val="E7E6E6"/>
      </a:lt2>
      <a:accent1>
        <a:srgbClr val="E84C33"/>
      </a:accent1>
      <a:accent2>
        <a:srgbClr val="4A9143"/>
      </a:accent2>
      <a:accent3>
        <a:srgbClr val="B22B27"/>
      </a:accent3>
      <a:accent4>
        <a:srgbClr val="01596F"/>
      </a:accent4>
      <a:accent5>
        <a:srgbClr val="E7E2DC"/>
      </a:accent5>
      <a:accent6>
        <a:srgbClr val="071D2B"/>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nchor="ctr">
        <a:spAutoFit/>
      </a:bodyPr>
      <a:lstStyle>
        <a:defPPr>
          <a:lnSpc>
            <a:spcPct val="120000"/>
          </a:lnSpc>
          <a:defRPr dirty="0" smtClean="0">
            <a:solidFill>
              <a:schemeClr val="tx1">
                <a:lumMod val="75000"/>
                <a:lumOff val="25000"/>
              </a:schemeClr>
            </a:solidFill>
          </a:defRPr>
        </a:defPPr>
      </a:lstStyle>
    </a:txDef>
  </a:objectDefaults>
  <a:extraClrSchemeLst/>
  <a:extLst>
    <a:ext uri="{05A4C25C-085E-4340-85A3-A5531E510DB2}">
      <thm15:themeFamily xmlns:thm15="http://schemas.microsoft.com/office/thememl/2012/main" name="BT-.potx" id="{1F16DFEB-2A42-4A60-A6AB-D8A74D915FA4}" vid="{B5EF4952-5847-4F71-8854-AB7A26CC4DBE}"/>
    </a:ext>
  </a:extLst>
</a:theme>
</file>

<file path=ppt/theme/theme2.xml><?xml version="1.0" encoding="utf-8"?>
<a:theme xmlns:a="http://schemas.openxmlformats.org/drawingml/2006/main" name="包图网-QQ1801380800">
  <a:themeElements>
    <a:clrScheme name="自定义 1">
      <a:dk1>
        <a:srgbClr val="30CAC6"/>
      </a:dk1>
      <a:lt1>
        <a:srgbClr val="FFFFFF"/>
      </a:lt1>
      <a:dk2>
        <a:srgbClr val="44546A"/>
      </a:dk2>
      <a:lt2>
        <a:srgbClr val="E7E6E6"/>
      </a:lt2>
      <a:accent1>
        <a:srgbClr val="30CAC6"/>
      </a:accent1>
      <a:accent2>
        <a:srgbClr val="186262"/>
      </a:accent2>
      <a:accent3>
        <a:srgbClr val="30CAC6"/>
      </a:accent3>
      <a:accent4>
        <a:srgbClr val="186262"/>
      </a:accent4>
      <a:accent5>
        <a:srgbClr val="30CAC6"/>
      </a:accent5>
      <a:accent6>
        <a:srgbClr val="186262"/>
      </a:accent6>
      <a:hlink>
        <a:srgbClr val="0563C1"/>
      </a:hlink>
      <a:folHlink>
        <a:srgbClr val="954F72"/>
      </a:folHlink>
    </a:clrScheme>
    <a:fontScheme name="Arial+微软雅黑">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T-.potx" id="{1F16DFEB-2A42-4A60-A6AB-D8A74D915FA4}" vid="{7786D759-A5AE-4645-9211-A9E50DE12C87}"/>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BT-</Template>
  <TotalTime>82</TotalTime>
  <Words>1956</Words>
  <Application>Microsoft Office PowerPoint</Application>
  <PresentationFormat>宽屏</PresentationFormat>
  <Paragraphs>237</Paragraphs>
  <Slides>25</Slides>
  <Notes>1</Notes>
  <HiddenSlides>0</HiddenSlides>
  <MMClips>1</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25</vt:i4>
      </vt:variant>
    </vt:vector>
  </HeadingPairs>
  <TitlesOfParts>
    <vt:vector size="40" baseType="lpstr">
      <vt:lpstr>碳纤维正粗黑简体</vt:lpstr>
      <vt:lpstr>汉仪菱心体简</vt:lpstr>
      <vt:lpstr>Calibri</vt:lpstr>
      <vt:lpstr>等线</vt:lpstr>
      <vt:lpstr>Segoe UI</vt:lpstr>
      <vt:lpstr>Arial</vt:lpstr>
      <vt:lpstr>微软雅黑</vt:lpstr>
      <vt:lpstr>UKIJ Qolyazma</vt:lpstr>
      <vt:lpstr>宋体</vt:lpstr>
      <vt:lpstr>Segoe UI Black</vt:lpstr>
      <vt:lpstr>Agency FB</vt:lpstr>
      <vt:lpstr>创艺简细圆</vt:lpstr>
      <vt:lpstr>Helvetica</vt:lpstr>
      <vt:lpstr>包图网PPT模板-QQ1801380800</vt:lpstr>
      <vt:lpstr>包图网-QQ1801380800</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MC</dc:creator>
  <cp:keywords>包图网PPT模板</cp:keywords>
  <dc:description/>
  <cp:lastModifiedBy>Administrator</cp:lastModifiedBy>
  <cp:revision>8</cp:revision>
  <dcterms:created xsi:type="dcterms:W3CDTF">2017-07-22T10:17:19Z</dcterms:created>
  <dcterms:modified xsi:type="dcterms:W3CDTF">2017-10-26T07:04:30Z</dcterms:modified>
  <cp:category>模板</cp:category>
</cp:coreProperties>
</file>

<file path=docProps/thumbnail.jpeg>
</file>